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1" roundtripDataSignature="AMtx7mhtiZ0L3T1b2hkGBjt8tmOEsvDYz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slide" Target="slides/slide80.xml"/><Relationship Id="rId83" Type="http://schemas.openxmlformats.org/officeDocument/2006/relationships/slide" Target="slides/slide79.xml"/><Relationship Id="rId42" Type="http://schemas.openxmlformats.org/officeDocument/2006/relationships/slide" Target="slides/slide38.xml"/><Relationship Id="rId86" Type="http://schemas.openxmlformats.org/officeDocument/2006/relationships/slide" Target="slides/slide82.xml"/><Relationship Id="rId41" Type="http://schemas.openxmlformats.org/officeDocument/2006/relationships/slide" Target="slides/slide37.xml"/><Relationship Id="rId85" Type="http://schemas.openxmlformats.org/officeDocument/2006/relationships/slide" Target="slides/slide81.xml"/><Relationship Id="rId44" Type="http://schemas.openxmlformats.org/officeDocument/2006/relationships/slide" Target="slides/slide40.xml"/><Relationship Id="rId88" Type="http://schemas.openxmlformats.org/officeDocument/2006/relationships/slide" Target="slides/slide84.xml"/><Relationship Id="rId43" Type="http://schemas.openxmlformats.org/officeDocument/2006/relationships/slide" Target="slides/slide39.xml"/><Relationship Id="rId87" Type="http://schemas.openxmlformats.org/officeDocument/2006/relationships/slide" Target="slides/slide83.xml"/><Relationship Id="rId46" Type="http://schemas.openxmlformats.org/officeDocument/2006/relationships/slide" Target="slides/slide42.xml"/><Relationship Id="rId45" Type="http://schemas.openxmlformats.org/officeDocument/2006/relationships/slide" Target="slides/slide41.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slide" Target="slides/slide75.xml"/><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91" Type="http://customschemas.google.com/relationships/presentationmetadata" Target="metadata"/><Relationship Id="rId90" Type="http://schemas.openxmlformats.org/officeDocument/2006/relationships/slide" Target="slides/slide86.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 name="Google Shape;14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7" name="Google Shape;14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4" name="Google Shape;15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1" name="Google Shape;16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 name="Google Shape;16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4" name="Google Shape;17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3" name="Google Shape;18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 name="Google Shape;19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7" name="Google Shape;19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4" name="Google Shape;204;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 name="Google Shape;8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0" name="Google Shape;210;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7" name="Google Shape;217;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4" name="Google Shape;224;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1" name="Google Shape;231;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9" name="Google Shape;239;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6" name="Google Shape;246;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3" name="Google Shape;253;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0" name="Google Shape;260;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6" name="Google Shape;266;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2" name="Google Shape;272;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 name="Google Shape;9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8" name="Google Shape;278;p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5" name="Google Shape;285;p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 name="Google Shape;293;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0" name="Google Shape;300;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6" name="Google Shape;306;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2" name="Google Shape;312;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8" name="Google Shape;318;p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4" name="Google Shape;324;p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1" name="Google Shape;331;p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8" name="Google Shape;338;p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 name="Google Shape;9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5" name="Google Shape;345;p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2" name="Google Shape;352;p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0" name="Google Shape;360;p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6" name="Google Shape;366;p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4" name="Google Shape;374;p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0" name="Google Shape;380;p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7" name="Google Shape;387;p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3" name="Google Shape;393;p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1" name="Google Shape;401;p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8" name="Google Shape;408;p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6" name="Google Shape;10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4" name="Google Shape;414;p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1" name="Google Shape;421;p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8" name="Google Shape;428;p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5" name="Google Shape;435;p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2" name="Google Shape;442;p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9" name="Google Shape;449;p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6" name="Google Shape;456;p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3" name="Google Shape;463;p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9" name="Google Shape;469;p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6" name="Google Shape;476;p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4" name="Google Shape;11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3" name="Google Shape;483;p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0" name="Google Shape;490;p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6" name="Google Shape;496;p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3" name="Google Shape;503;p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0" name="Google Shape;510;p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7" name="Google Shape;517;p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4" name="Google Shape;524;p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2" name="Google Shape;532;p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9" name="Google Shape;539;p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6" name="Google Shape;546;p1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0" name="Google Shape;12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17ee6d327a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3" name="Google Shape;553;g17ee6d327a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17ee6d327a3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0" name="Google Shape;560;g17ee6d327a3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17ee6d327a3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7" name="Google Shape;567;g17ee6d327a3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17ee6d327a3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4" name="Google Shape;574;g17ee6d327a3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7ee6d327a3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1" name="Google Shape;581;g17ee6d327a3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17ee6d327a3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9" name="Google Shape;589;g17ee6d327a3_0_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17ee6d327a3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6" name="Google Shape;596;g17ee6d327a3_0_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17ee6d327a3_0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2" name="Google Shape;602;g17ee6d327a3_0_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17ee6d327a3_0_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8" name="Google Shape;608;g17ee6d327a3_0_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17c5f6c5c8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4" name="Google Shape;614;g17c5f6c5c8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 name="Google Shape;12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959a5a46f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1" name="Google Shape;621;g2959a5a46f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18296e82e5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8" name="Google Shape;628;g18296e82e5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959a5a46f5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4" name="Google Shape;634;g2959a5a46f5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959a5a46f5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1" name="Google Shape;641;g2959a5a46f5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959a5a46f5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8" name="Google Shape;648;g2959a5a46f5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5e6eec2bf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4" name="Google Shape;654;g25e6eec2bf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1" name="Google Shape;661;p1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4" name="Google Shape;13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0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sz="6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3" name="Google Shape;13;p10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100000"/>
              </a:lnSpc>
              <a:spcBef>
                <a:spcPts val="480"/>
              </a:spcBef>
              <a:spcAft>
                <a:spcPts val="0"/>
              </a:spcAft>
              <a:buClr>
                <a:schemeClr val="dk1"/>
              </a:buClr>
              <a:buSzPts val="2400"/>
              <a:buFont typeface="Arial"/>
              <a:buNone/>
              <a:defRPr sz="2400"/>
            </a:lvl1pPr>
            <a:lvl2pPr lvl="1" algn="ctr">
              <a:lnSpc>
                <a:spcPct val="100000"/>
              </a:lnSpc>
              <a:spcBef>
                <a:spcPts val="400"/>
              </a:spcBef>
              <a:spcAft>
                <a:spcPts val="0"/>
              </a:spcAft>
              <a:buClr>
                <a:schemeClr val="dk1"/>
              </a:buClr>
              <a:buSzPts val="2000"/>
              <a:buFont typeface="Arial"/>
              <a:buNone/>
              <a:defRPr sz="2000"/>
            </a:lvl2pPr>
            <a:lvl3pPr lvl="2" algn="ctr">
              <a:lnSpc>
                <a:spcPct val="100000"/>
              </a:lnSpc>
              <a:spcBef>
                <a:spcPts val="360"/>
              </a:spcBef>
              <a:spcAft>
                <a:spcPts val="0"/>
              </a:spcAft>
              <a:buClr>
                <a:schemeClr val="dk1"/>
              </a:buClr>
              <a:buSzPts val="1800"/>
              <a:buFont typeface="Arial"/>
              <a:buNone/>
              <a:defRPr sz="1800"/>
            </a:lvl3pPr>
            <a:lvl4pPr lvl="3" algn="ctr">
              <a:lnSpc>
                <a:spcPct val="100000"/>
              </a:lnSpc>
              <a:spcBef>
                <a:spcPts val="320"/>
              </a:spcBef>
              <a:spcAft>
                <a:spcPts val="0"/>
              </a:spcAft>
              <a:buClr>
                <a:schemeClr val="dk1"/>
              </a:buClr>
              <a:buSzPts val="1600"/>
              <a:buFont typeface="Arial"/>
              <a:buNone/>
              <a:defRPr sz="1600"/>
            </a:lvl4pPr>
            <a:lvl5pPr lvl="4" algn="ctr">
              <a:lnSpc>
                <a:spcPct val="100000"/>
              </a:lnSpc>
              <a:spcBef>
                <a:spcPts val="320"/>
              </a:spcBef>
              <a:spcAft>
                <a:spcPts val="0"/>
              </a:spcAft>
              <a:buClr>
                <a:schemeClr val="dk1"/>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0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0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0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0" name="Google Shape;70;p114"/>
          <p:cNvSpPr txBox="1"/>
          <p:nvPr>
            <p:ph idx="1" type="body"/>
          </p:nvPr>
        </p:nvSpPr>
        <p:spPr>
          <a:xfrm rot="5400000">
            <a:off x="3833019" y="-1623217"/>
            <a:ext cx="4525963" cy="10972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15"/>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6" name="Google Shape;76;p115"/>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1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1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1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10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9" name="Google Shape;19;p106"/>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06"/>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0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0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 name="Shape 23"/>
        <p:cNvGrpSpPr/>
        <p:nvPr/>
      </p:nvGrpSpPr>
      <p:grpSpPr>
        <a:xfrm>
          <a:off x="0" y="0"/>
          <a:ext cx="0" cy="0"/>
          <a:chOff x="0" y="0"/>
          <a:chExt cx="0" cy="0"/>
        </a:xfrm>
      </p:grpSpPr>
      <p:sp>
        <p:nvSpPr>
          <p:cNvPr id="24" name="Google Shape;24;p107"/>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07"/>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07"/>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08"/>
          <p:cNvSpPr txBox="1"/>
          <p:nvPr>
            <p:ph type="title"/>
          </p:nvPr>
        </p:nvSpPr>
        <p:spPr>
          <a:xfrm>
            <a:off x="831851" y="1709739"/>
            <a:ext cx="10515600" cy="2852737"/>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sz="6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9" name="Google Shape;29;p108"/>
          <p:cNvSpPr txBox="1"/>
          <p:nvPr>
            <p:ph idx="1" type="body"/>
          </p:nvPr>
        </p:nvSpPr>
        <p:spPr>
          <a:xfrm>
            <a:off x="831851" y="4589464"/>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Arial"/>
              <a:buNone/>
              <a:defRPr sz="2400"/>
            </a:lvl1pPr>
            <a:lvl2pPr indent="-228600" lvl="1" marL="914400" algn="l">
              <a:lnSpc>
                <a:spcPct val="100000"/>
              </a:lnSpc>
              <a:spcBef>
                <a:spcPts val="400"/>
              </a:spcBef>
              <a:spcAft>
                <a:spcPts val="0"/>
              </a:spcAft>
              <a:buClr>
                <a:schemeClr val="dk1"/>
              </a:buClr>
              <a:buSzPts val="2000"/>
              <a:buFont typeface="Arial"/>
              <a:buNone/>
              <a:defRPr sz="2000"/>
            </a:lvl2pPr>
            <a:lvl3pPr indent="-228600" lvl="2" marL="1371600" algn="l">
              <a:lnSpc>
                <a:spcPct val="100000"/>
              </a:lnSpc>
              <a:spcBef>
                <a:spcPts val="360"/>
              </a:spcBef>
              <a:spcAft>
                <a:spcPts val="0"/>
              </a:spcAft>
              <a:buClr>
                <a:schemeClr val="dk1"/>
              </a:buClr>
              <a:buSzPts val="1800"/>
              <a:buFont typeface="Arial"/>
              <a:buNone/>
              <a:defRPr sz="1800"/>
            </a:lvl3pPr>
            <a:lvl4pPr indent="-228600" lvl="3" marL="1828800" algn="l">
              <a:lnSpc>
                <a:spcPct val="100000"/>
              </a:lnSpc>
              <a:spcBef>
                <a:spcPts val="320"/>
              </a:spcBef>
              <a:spcAft>
                <a:spcPts val="0"/>
              </a:spcAft>
              <a:buClr>
                <a:schemeClr val="dk1"/>
              </a:buClr>
              <a:buSzPts val="1600"/>
              <a:buFont typeface="Arial"/>
              <a:buNone/>
              <a:defRPr sz="1600"/>
            </a:lvl4pPr>
            <a:lvl5pPr indent="-228600" lvl="4" marL="2286000" algn="l">
              <a:lnSpc>
                <a:spcPct val="100000"/>
              </a:lnSpc>
              <a:spcBef>
                <a:spcPts val="320"/>
              </a:spcBef>
              <a:spcAft>
                <a:spcPts val="0"/>
              </a:spcAft>
              <a:buClr>
                <a:schemeClr val="dk1"/>
              </a:buClr>
              <a:buSzPts val="1600"/>
              <a:buFont typeface="Arial"/>
              <a:buNone/>
              <a:defRPr sz="1600"/>
            </a:lvl5pPr>
            <a:lvl6pPr indent="-228600" lvl="5" marL="2743200" algn="l">
              <a:lnSpc>
                <a:spcPct val="90000"/>
              </a:lnSpc>
              <a:spcBef>
                <a:spcPts val="500"/>
              </a:spcBef>
              <a:spcAft>
                <a:spcPts val="0"/>
              </a:spcAft>
              <a:buClr>
                <a:schemeClr val="dk1"/>
              </a:buClr>
              <a:buSzPts val="1600"/>
              <a:buNone/>
              <a:defRPr sz="1600"/>
            </a:lvl6pPr>
            <a:lvl7pPr indent="-228600" lvl="6" marL="3200400" algn="l">
              <a:lnSpc>
                <a:spcPct val="90000"/>
              </a:lnSpc>
              <a:spcBef>
                <a:spcPts val="500"/>
              </a:spcBef>
              <a:spcAft>
                <a:spcPts val="0"/>
              </a:spcAft>
              <a:buClr>
                <a:schemeClr val="dk1"/>
              </a:buClr>
              <a:buSzPts val="1600"/>
              <a:buNone/>
              <a:defRPr sz="1600"/>
            </a:lvl7pPr>
            <a:lvl8pPr indent="-228600" lvl="7" marL="3657600" algn="l">
              <a:lnSpc>
                <a:spcPct val="90000"/>
              </a:lnSpc>
              <a:spcBef>
                <a:spcPts val="500"/>
              </a:spcBef>
              <a:spcAft>
                <a:spcPts val="0"/>
              </a:spcAft>
              <a:buClr>
                <a:schemeClr val="dk1"/>
              </a:buClr>
              <a:buSzPts val="1600"/>
              <a:buNone/>
              <a:defRPr sz="1600"/>
            </a:lvl8pPr>
            <a:lvl9pPr indent="-228600" lvl="8" marL="4114800" algn="l">
              <a:lnSpc>
                <a:spcPct val="90000"/>
              </a:lnSpc>
              <a:spcBef>
                <a:spcPts val="500"/>
              </a:spcBef>
              <a:spcAft>
                <a:spcPts val="0"/>
              </a:spcAft>
              <a:buClr>
                <a:schemeClr val="dk1"/>
              </a:buClr>
              <a:buSzPts val="1600"/>
              <a:buNone/>
              <a:defRPr sz="1600"/>
            </a:lvl9pPr>
          </a:lstStyle>
          <a:p/>
        </p:txBody>
      </p:sp>
      <p:sp>
        <p:nvSpPr>
          <p:cNvPr id="30" name="Google Shape;30;p108"/>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0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0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0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5" name="Google Shape;35;p109"/>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09"/>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0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0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0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10"/>
          <p:cNvSpPr txBox="1"/>
          <p:nvPr>
            <p:ph type="title"/>
          </p:nvPr>
        </p:nvSpPr>
        <p:spPr>
          <a:xfrm>
            <a:off x="840317" y="365126"/>
            <a:ext cx="10515600" cy="1325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2" name="Google Shape;42;p110"/>
          <p:cNvSpPr txBox="1"/>
          <p:nvPr>
            <p:ph idx="1" type="body"/>
          </p:nvPr>
        </p:nvSpPr>
        <p:spPr>
          <a:xfrm>
            <a:off x="840318" y="1681163"/>
            <a:ext cx="5158316" cy="82391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Arial"/>
              <a:buNone/>
              <a:defRPr b="1" sz="2400"/>
            </a:lvl1pPr>
            <a:lvl2pPr indent="-228600" lvl="1" marL="914400" algn="l">
              <a:lnSpc>
                <a:spcPct val="100000"/>
              </a:lnSpc>
              <a:spcBef>
                <a:spcPts val="400"/>
              </a:spcBef>
              <a:spcAft>
                <a:spcPts val="0"/>
              </a:spcAft>
              <a:buClr>
                <a:schemeClr val="dk1"/>
              </a:buClr>
              <a:buSzPts val="2000"/>
              <a:buFont typeface="Arial"/>
              <a:buNone/>
              <a:defRPr b="1" sz="2000"/>
            </a:lvl2pPr>
            <a:lvl3pPr indent="-228600" lvl="2" marL="1371600" algn="l">
              <a:lnSpc>
                <a:spcPct val="100000"/>
              </a:lnSpc>
              <a:spcBef>
                <a:spcPts val="360"/>
              </a:spcBef>
              <a:spcAft>
                <a:spcPts val="0"/>
              </a:spcAft>
              <a:buClr>
                <a:schemeClr val="dk1"/>
              </a:buClr>
              <a:buSzPts val="1800"/>
              <a:buFont typeface="Arial"/>
              <a:buNone/>
              <a:defRPr b="1" sz="1800"/>
            </a:lvl3pPr>
            <a:lvl4pPr indent="-228600" lvl="3" marL="1828800" algn="l">
              <a:lnSpc>
                <a:spcPct val="100000"/>
              </a:lnSpc>
              <a:spcBef>
                <a:spcPts val="320"/>
              </a:spcBef>
              <a:spcAft>
                <a:spcPts val="0"/>
              </a:spcAft>
              <a:buClr>
                <a:schemeClr val="dk1"/>
              </a:buClr>
              <a:buSzPts val="1600"/>
              <a:buFont typeface="Arial"/>
              <a:buNone/>
              <a:defRPr b="1" sz="1600"/>
            </a:lvl4pPr>
            <a:lvl5pPr indent="-228600" lvl="4" marL="2286000" algn="l">
              <a:lnSpc>
                <a:spcPct val="100000"/>
              </a:lnSpc>
              <a:spcBef>
                <a:spcPts val="320"/>
              </a:spcBef>
              <a:spcAft>
                <a:spcPts val="0"/>
              </a:spcAft>
              <a:buClr>
                <a:schemeClr val="dk1"/>
              </a:buClr>
              <a:buSzPts val="1600"/>
              <a:buFont typeface="Arial"/>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10"/>
          <p:cNvSpPr txBox="1"/>
          <p:nvPr>
            <p:ph idx="2" type="body"/>
          </p:nvPr>
        </p:nvSpPr>
        <p:spPr>
          <a:xfrm>
            <a:off x="840318" y="2505075"/>
            <a:ext cx="5158316" cy="3684588"/>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10"/>
          <p:cNvSpPr txBox="1"/>
          <p:nvPr>
            <p:ph idx="3" type="body"/>
          </p:nvPr>
        </p:nvSpPr>
        <p:spPr>
          <a:xfrm>
            <a:off x="6172200" y="1681163"/>
            <a:ext cx="5183717" cy="82391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Arial"/>
              <a:buNone/>
              <a:defRPr b="1" sz="2400"/>
            </a:lvl1pPr>
            <a:lvl2pPr indent="-228600" lvl="1" marL="914400" algn="l">
              <a:lnSpc>
                <a:spcPct val="100000"/>
              </a:lnSpc>
              <a:spcBef>
                <a:spcPts val="400"/>
              </a:spcBef>
              <a:spcAft>
                <a:spcPts val="0"/>
              </a:spcAft>
              <a:buClr>
                <a:schemeClr val="dk1"/>
              </a:buClr>
              <a:buSzPts val="2000"/>
              <a:buFont typeface="Arial"/>
              <a:buNone/>
              <a:defRPr b="1" sz="2000"/>
            </a:lvl2pPr>
            <a:lvl3pPr indent="-228600" lvl="2" marL="1371600" algn="l">
              <a:lnSpc>
                <a:spcPct val="100000"/>
              </a:lnSpc>
              <a:spcBef>
                <a:spcPts val="360"/>
              </a:spcBef>
              <a:spcAft>
                <a:spcPts val="0"/>
              </a:spcAft>
              <a:buClr>
                <a:schemeClr val="dk1"/>
              </a:buClr>
              <a:buSzPts val="1800"/>
              <a:buFont typeface="Arial"/>
              <a:buNone/>
              <a:defRPr b="1" sz="1800"/>
            </a:lvl3pPr>
            <a:lvl4pPr indent="-228600" lvl="3" marL="1828800" algn="l">
              <a:lnSpc>
                <a:spcPct val="100000"/>
              </a:lnSpc>
              <a:spcBef>
                <a:spcPts val="320"/>
              </a:spcBef>
              <a:spcAft>
                <a:spcPts val="0"/>
              </a:spcAft>
              <a:buClr>
                <a:schemeClr val="dk1"/>
              </a:buClr>
              <a:buSzPts val="1600"/>
              <a:buFont typeface="Arial"/>
              <a:buNone/>
              <a:defRPr b="1" sz="1600"/>
            </a:lvl4pPr>
            <a:lvl5pPr indent="-228600" lvl="4" marL="2286000" algn="l">
              <a:lnSpc>
                <a:spcPct val="100000"/>
              </a:lnSpc>
              <a:spcBef>
                <a:spcPts val="320"/>
              </a:spcBef>
              <a:spcAft>
                <a:spcPts val="0"/>
              </a:spcAft>
              <a:buClr>
                <a:schemeClr val="dk1"/>
              </a:buClr>
              <a:buSzPts val="1600"/>
              <a:buFont typeface="Arial"/>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10"/>
          <p:cNvSpPr txBox="1"/>
          <p:nvPr>
            <p:ph idx="4" type="body"/>
          </p:nvPr>
        </p:nvSpPr>
        <p:spPr>
          <a:xfrm>
            <a:off x="6172200" y="2505075"/>
            <a:ext cx="5183717" cy="3684588"/>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1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1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1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1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1" name="Google Shape;51;p11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1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1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12"/>
          <p:cNvSpPr txBox="1"/>
          <p:nvPr>
            <p:ph type="title"/>
          </p:nvPr>
        </p:nvSpPr>
        <p:spPr>
          <a:xfrm>
            <a:off x="840318" y="457200"/>
            <a:ext cx="3932767" cy="1600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sz="32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6" name="Google Shape;56;p112"/>
          <p:cNvSpPr txBox="1"/>
          <p:nvPr>
            <p:ph idx="1" type="body"/>
          </p:nvPr>
        </p:nvSpPr>
        <p:spPr>
          <a:xfrm>
            <a:off x="5183717" y="987426"/>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Font typeface="Arial"/>
              <a:buChar char="•"/>
              <a:defRPr sz="3200"/>
            </a:lvl1pPr>
            <a:lvl2pPr indent="-406400" lvl="1" marL="914400" algn="l">
              <a:lnSpc>
                <a:spcPct val="100000"/>
              </a:lnSpc>
              <a:spcBef>
                <a:spcPts val="560"/>
              </a:spcBef>
              <a:spcAft>
                <a:spcPts val="0"/>
              </a:spcAft>
              <a:buClr>
                <a:schemeClr val="dk1"/>
              </a:buClr>
              <a:buSzPts val="2800"/>
              <a:buFont typeface="Arial"/>
              <a:buChar char="–"/>
              <a:defRPr sz="2800"/>
            </a:lvl2pPr>
            <a:lvl3pPr indent="-381000" lvl="2" marL="1371600" algn="l">
              <a:lnSpc>
                <a:spcPct val="100000"/>
              </a:lnSpc>
              <a:spcBef>
                <a:spcPts val="480"/>
              </a:spcBef>
              <a:spcAft>
                <a:spcPts val="0"/>
              </a:spcAft>
              <a:buClr>
                <a:schemeClr val="dk1"/>
              </a:buClr>
              <a:buSzPts val="2400"/>
              <a:buFont typeface="Arial"/>
              <a:buChar char="•"/>
              <a:defRPr sz="2400"/>
            </a:lvl3pPr>
            <a:lvl4pPr indent="-355600" lvl="3" marL="1828800" algn="l">
              <a:lnSpc>
                <a:spcPct val="100000"/>
              </a:lnSpc>
              <a:spcBef>
                <a:spcPts val="400"/>
              </a:spcBef>
              <a:spcAft>
                <a:spcPts val="0"/>
              </a:spcAft>
              <a:buClr>
                <a:schemeClr val="dk1"/>
              </a:buClr>
              <a:buSzPts val="2000"/>
              <a:buFont typeface="Arial"/>
              <a:buChar char="–"/>
              <a:defRPr sz="2000"/>
            </a:lvl4pPr>
            <a:lvl5pPr indent="-355600" lvl="4" marL="2286000" algn="l">
              <a:lnSpc>
                <a:spcPct val="100000"/>
              </a:lnSpc>
              <a:spcBef>
                <a:spcPts val="400"/>
              </a:spcBef>
              <a:spcAft>
                <a:spcPts val="0"/>
              </a:spcAft>
              <a:buClr>
                <a:schemeClr val="dk1"/>
              </a:buClr>
              <a:buSzPts val="2000"/>
              <a:buFont typeface="Arial"/>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12"/>
          <p:cNvSpPr txBox="1"/>
          <p:nvPr>
            <p:ph idx="2" type="body"/>
          </p:nvPr>
        </p:nvSpPr>
        <p:spPr>
          <a:xfrm>
            <a:off x="840318" y="2057400"/>
            <a:ext cx="3932767" cy="381158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20"/>
              </a:spcBef>
              <a:spcAft>
                <a:spcPts val="0"/>
              </a:spcAft>
              <a:buClr>
                <a:schemeClr val="dk1"/>
              </a:buClr>
              <a:buSzPts val="1600"/>
              <a:buFont typeface="Arial"/>
              <a:buNone/>
              <a:defRPr sz="1600"/>
            </a:lvl1pPr>
            <a:lvl2pPr indent="-228600" lvl="1" marL="914400" algn="l">
              <a:lnSpc>
                <a:spcPct val="100000"/>
              </a:lnSpc>
              <a:spcBef>
                <a:spcPts val="280"/>
              </a:spcBef>
              <a:spcAft>
                <a:spcPts val="0"/>
              </a:spcAft>
              <a:buClr>
                <a:schemeClr val="dk1"/>
              </a:buClr>
              <a:buSzPts val="1400"/>
              <a:buFont typeface="Arial"/>
              <a:buNone/>
              <a:defRPr sz="1400"/>
            </a:lvl2pPr>
            <a:lvl3pPr indent="-228600" lvl="2" marL="1371600" algn="l">
              <a:lnSpc>
                <a:spcPct val="100000"/>
              </a:lnSpc>
              <a:spcBef>
                <a:spcPts val="240"/>
              </a:spcBef>
              <a:spcAft>
                <a:spcPts val="0"/>
              </a:spcAft>
              <a:buClr>
                <a:schemeClr val="dk1"/>
              </a:buClr>
              <a:buSzPts val="1200"/>
              <a:buFont typeface="Arial"/>
              <a:buNone/>
              <a:defRPr sz="1200"/>
            </a:lvl3pPr>
            <a:lvl4pPr indent="-228600" lvl="3" marL="1828800" algn="l">
              <a:lnSpc>
                <a:spcPct val="100000"/>
              </a:lnSpc>
              <a:spcBef>
                <a:spcPts val="200"/>
              </a:spcBef>
              <a:spcAft>
                <a:spcPts val="0"/>
              </a:spcAft>
              <a:buClr>
                <a:schemeClr val="dk1"/>
              </a:buClr>
              <a:buSzPts val="1000"/>
              <a:buFont typeface="Arial"/>
              <a:buNone/>
              <a:defRPr sz="1000"/>
            </a:lvl4pPr>
            <a:lvl5pPr indent="-228600" lvl="4" marL="2286000" algn="l">
              <a:lnSpc>
                <a:spcPct val="100000"/>
              </a:lnSpc>
              <a:spcBef>
                <a:spcPts val="200"/>
              </a:spcBef>
              <a:spcAft>
                <a:spcPts val="0"/>
              </a:spcAft>
              <a:buClr>
                <a:schemeClr val="dk1"/>
              </a:buClr>
              <a:buSzPts val="1000"/>
              <a:buFont typeface="Arial"/>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12"/>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1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1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13"/>
          <p:cNvSpPr txBox="1"/>
          <p:nvPr>
            <p:ph type="title"/>
          </p:nvPr>
        </p:nvSpPr>
        <p:spPr>
          <a:xfrm>
            <a:off x="840318" y="457200"/>
            <a:ext cx="3932767" cy="1600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sz="32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3" name="Google Shape;63;p113"/>
          <p:cNvSpPr/>
          <p:nvPr>
            <p:ph idx="2" type="pic"/>
          </p:nvPr>
        </p:nvSpPr>
        <p:spPr>
          <a:xfrm>
            <a:off x="5183717" y="987426"/>
            <a:ext cx="6172200" cy="4873625"/>
          </a:xfrm>
          <a:prstGeom prst="rect">
            <a:avLst/>
          </a:prstGeom>
          <a:noFill/>
          <a:ln>
            <a:noFill/>
          </a:ln>
        </p:spPr>
      </p:sp>
      <p:sp>
        <p:nvSpPr>
          <p:cNvPr id="64" name="Google Shape;64;p113"/>
          <p:cNvSpPr txBox="1"/>
          <p:nvPr>
            <p:ph idx="1" type="body"/>
          </p:nvPr>
        </p:nvSpPr>
        <p:spPr>
          <a:xfrm>
            <a:off x="840318" y="2057400"/>
            <a:ext cx="3932767" cy="381158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20"/>
              </a:spcBef>
              <a:spcAft>
                <a:spcPts val="0"/>
              </a:spcAft>
              <a:buClr>
                <a:schemeClr val="dk1"/>
              </a:buClr>
              <a:buSzPts val="1600"/>
              <a:buFont typeface="Arial"/>
              <a:buNone/>
              <a:defRPr sz="1600"/>
            </a:lvl1pPr>
            <a:lvl2pPr indent="-228600" lvl="1" marL="914400" algn="l">
              <a:lnSpc>
                <a:spcPct val="100000"/>
              </a:lnSpc>
              <a:spcBef>
                <a:spcPts val="280"/>
              </a:spcBef>
              <a:spcAft>
                <a:spcPts val="0"/>
              </a:spcAft>
              <a:buClr>
                <a:schemeClr val="dk1"/>
              </a:buClr>
              <a:buSzPts val="1400"/>
              <a:buFont typeface="Arial"/>
              <a:buNone/>
              <a:defRPr sz="1400"/>
            </a:lvl2pPr>
            <a:lvl3pPr indent="-228600" lvl="2" marL="1371600" algn="l">
              <a:lnSpc>
                <a:spcPct val="100000"/>
              </a:lnSpc>
              <a:spcBef>
                <a:spcPts val="240"/>
              </a:spcBef>
              <a:spcAft>
                <a:spcPts val="0"/>
              </a:spcAft>
              <a:buClr>
                <a:schemeClr val="dk1"/>
              </a:buClr>
              <a:buSzPts val="1200"/>
              <a:buFont typeface="Arial"/>
              <a:buNone/>
              <a:defRPr sz="1200"/>
            </a:lvl3pPr>
            <a:lvl4pPr indent="-228600" lvl="3" marL="1828800" algn="l">
              <a:lnSpc>
                <a:spcPct val="100000"/>
              </a:lnSpc>
              <a:spcBef>
                <a:spcPts val="200"/>
              </a:spcBef>
              <a:spcAft>
                <a:spcPts val="0"/>
              </a:spcAft>
              <a:buClr>
                <a:schemeClr val="dk1"/>
              </a:buClr>
              <a:buSzPts val="1000"/>
              <a:buFont typeface="Arial"/>
              <a:buNone/>
              <a:defRPr sz="1000"/>
            </a:lvl4pPr>
            <a:lvl5pPr indent="-228600" lvl="4" marL="2286000" algn="l">
              <a:lnSpc>
                <a:spcPct val="100000"/>
              </a:lnSpc>
              <a:spcBef>
                <a:spcPts val="200"/>
              </a:spcBef>
              <a:spcAft>
                <a:spcPts val="0"/>
              </a:spcAft>
              <a:buClr>
                <a:schemeClr val="dk1"/>
              </a:buClr>
              <a:buSzPts val="1000"/>
              <a:buFont typeface="Arial"/>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1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1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1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0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9pPr>
          </a:lstStyle>
          <a:p/>
        </p:txBody>
      </p:sp>
      <p:sp>
        <p:nvSpPr>
          <p:cNvPr id="7" name="Google Shape;7;p104"/>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p10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 name="Google Shape;9;p10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 name="Google Shape;10;p10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2.jpg"/><Relationship Id="rId4" Type="http://schemas.openxmlformats.org/officeDocument/2006/relationships/image" Target="../media/image2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2.jpg"/><Relationship Id="rId4" Type="http://schemas.openxmlformats.org/officeDocument/2006/relationships/image" Target="../media/image3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3.jpg"/><Relationship Id="rId4" Type="http://schemas.openxmlformats.org/officeDocument/2006/relationships/image" Target="../media/image2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4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3.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3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7.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45.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50.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5.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4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4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5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49.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5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58.png"/><Relationship Id="rId4" Type="http://schemas.openxmlformats.org/officeDocument/2006/relationships/image" Target="../media/image5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5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5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63.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52.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65.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64.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60.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type="ctrTitle"/>
          </p:nvPr>
        </p:nvSpPr>
        <p:spPr>
          <a:xfrm>
            <a:off x="622300" y="1993900"/>
            <a:ext cx="10076873" cy="4343399"/>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Thank you Veterans of the Concordia R-2 students and staff. </a:t>
            </a:r>
            <a:endParaRPr sz="8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2"/>
          <p:cNvSpPr txBox="1"/>
          <p:nvPr>
            <p:ph type="title"/>
          </p:nvPr>
        </p:nvSpPr>
        <p:spPr>
          <a:xfrm>
            <a:off x="546100" y="1670630"/>
            <a:ext cx="10972800" cy="73775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sz="8000"/>
              <a:t>Clarence Creason</a:t>
            </a:r>
            <a:endParaRPr sz="8000"/>
          </a:p>
        </p:txBody>
      </p:sp>
      <p:sp>
        <p:nvSpPr>
          <p:cNvPr id="143" name="Google Shape;143;p12"/>
          <p:cNvSpPr txBox="1"/>
          <p:nvPr>
            <p:ph idx="1" type="body"/>
          </p:nvPr>
        </p:nvSpPr>
        <p:spPr>
          <a:xfrm>
            <a:off x="0" y="2870200"/>
            <a:ext cx="12065000" cy="3873646"/>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Private 3</a:t>
            </a:r>
            <a:r>
              <a:rPr baseline="30000" lang="en-US"/>
              <a:t>rd</a:t>
            </a:r>
            <a:r>
              <a:rPr lang="en-US"/>
              <a:t> Class Airman	</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8</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Korea</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In the Army from 1949-1950 where he received a service medal and a bronze star. He joined the Air Force in 1955 and then went into the reserves until 1965. </a:t>
            </a:r>
            <a:endParaRPr/>
          </a:p>
          <a:p>
            <a:pPr indent="-342900" lvl="0" marL="342900" rtl="0" algn="l">
              <a:lnSpc>
                <a:spcPct val="100000"/>
              </a:lnSpc>
              <a:spcBef>
                <a:spcPts val="640"/>
              </a:spcBef>
              <a:spcAft>
                <a:spcPts val="0"/>
              </a:spcAft>
              <a:buClr>
                <a:schemeClr val="dk1"/>
              </a:buClr>
              <a:buSzPts val="3200"/>
              <a:buFont typeface="Arial"/>
              <a:buChar char="•"/>
            </a:pPr>
            <a:r>
              <a:rPr lang="en-US"/>
              <a:t>Related to CHS student Carson Haley</a:t>
            </a:r>
            <a:endParaRPr/>
          </a:p>
        </p:txBody>
      </p:sp>
      <p:pic>
        <p:nvPicPr>
          <p:cNvPr id="144" name="Google Shape;144;p12"/>
          <p:cNvPicPr preferRelativeResize="0"/>
          <p:nvPr/>
        </p:nvPicPr>
        <p:blipFill rotWithShape="1">
          <a:blip r:embed="rId3">
            <a:alphaModFix/>
          </a:blip>
          <a:srcRect b="0" l="0" r="0" t="0"/>
          <a:stretch/>
        </p:blipFill>
        <p:spPr>
          <a:xfrm>
            <a:off x="9267825" y="0"/>
            <a:ext cx="2924175" cy="3898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4"/>
          <p:cNvSpPr txBox="1"/>
          <p:nvPr>
            <p:ph type="title"/>
          </p:nvPr>
        </p:nvSpPr>
        <p:spPr>
          <a:xfrm>
            <a:off x="-947057" y="1828800"/>
            <a:ext cx="12192000" cy="148332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Amy Delatte</a:t>
            </a:r>
            <a:br>
              <a:rPr lang="en-US" sz="8000"/>
            </a:br>
            <a:r>
              <a:rPr lang="en-US"/>
              <a:t>Sergeant, United States</a:t>
            </a:r>
            <a:br>
              <a:rPr lang="en-US"/>
            </a:br>
            <a:r>
              <a:rPr lang="en-US"/>
              <a:t> Marine Corps</a:t>
            </a:r>
            <a:endParaRPr/>
          </a:p>
        </p:txBody>
      </p:sp>
      <p:sp>
        <p:nvSpPr>
          <p:cNvPr id="150" name="Google Shape;150;p14"/>
          <p:cNvSpPr txBox="1"/>
          <p:nvPr>
            <p:ph idx="1" type="body"/>
          </p:nvPr>
        </p:nvSpPr>
        <p:spPr>
          <a:xfrm>
            <a:off x="0" y="3479800"/>
            <a:ext cx="12192000" cy="3378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300"/>
              <a:buFont typeface="Arial"/>
              <a:buChar char="•"/>
            </a:pPr>
            <a:r>
              <a:rPr lang="en-US" sz="2300"/>
              <a:t>Years of service: 7</a:t>
            </a:r>
            <a:endParaRPr/>
          </a:p>
          <a:p>
            <a:pPr indent="-342900" lvl="0" marL="342900" rtl="0" algn="l">
              <a:lnSpc>
                <a:spcPct val="100000"/>
              </a:lnSpc>
              <a:spcBef>
                <a:spcPts val="460"/>
              </a:spcBef>
              <a:spcAft>
                <a:spcPts val="0"/>
              </a:spcAft>
              <a:buClr>
                <a:schemeClr val="dk1"/>
              </a:buClr>
              <a:buSzPts val="2300"/>
              <a:buFont typeface="Arial"/>
              <a:buChar char="•"/>
            </a:pPr>
            <a:r>
              <a:rPr lang="en-US" sz="2300"/>
              <a:t>Deployments: Operation Iraqi Freedom, Operation Enduring Freedom</a:t>
            </a:r>
            <a:endParaRPr/>
          </a:p>
          <a:p>
            <a:pPr indent="-342900" lvl="0" marL="342900" rtl="0" algn="l">
              <a:lnSpc>
                <a:spcPct val="100000"/>
              </a:lnSpc>
              <a:spcBef>
                <a:spcPts val="460"/>
              </a:spcBef>
              <a:spcAft>
                <a:spcPts val="0"/>
              </a:spcAft>
              <a:buClr>
                <a:schemeClr val="dk1"/>
              </a:buClr>
              <a:buSzPts val="2300"/>
              <a:buFont typeface="Arial"/>
              <a:buChar char="•"/>
            </a:pPr>
            <a:r>
              <a:rPr lang="en-US" sz="2300"/>
              <a:t>Military service: I joined the Marine Corps in August 2006 as a field radio operator.  My first duty station was in Cherry Point, North Carolina where I deployed to Iraq in January 2009.  My second duty station was in Camp Pendleton, California where I deployed to Afghanistan in February 2010.  My last duty station was in Aurora, Colorado where I served on Inspector-Instructor duty.  I was honorably discharged after 7 years and now reside in Thibodaux, Louisiana.</a:t>
            </a:r>
            <a:endParaRPr/>
          </a:p>
          <a:p>
            <a:pPr indent="-342900" lvl="0" marL="342900" rtl="0" algn="l">
              <a:lnSpc>
                <a:spcPct val="100000"/>
              </a:lnSpc>
              <a:spcBef>
                <a:spcPts val="460"/>
              </a:spcBef>
              <a:spcAft>
                <a:spcPts val="0"/>
              </a:spcAft>
              <a:buClr>
                <a:schemeClr val="dk1"/>
              </a:buClr>
              <a:buSzPts val="2300"/>
              <a:buFont typeface="Arial"/>
              <a:buChar char="•"/>
            </a:pPr>
            <a:r>
              <a:rPr lang="en-US" sz="2300"/>
              <a:t>Aunt of Chasidy Cheney (CHS student)</a:t>
            </a:r>
            <a:endParaRPr sz="2300"/>
          </a:p>
        </p:txBody>
      </p:sp>
      <p:pic>
        <p:nvPicPr>
          <p:cNvPr id="151" name="Google Shape;151;p14"/>
          <p:cNvPicPr preferRelativeResize="0"/>
          <p:nvPr/>
        </p:nvPicPr>
        <p:blipFill rotWithShape="1">
          <a:blip r:embed="rId3">
            <a:alphaModFix/>
          </a:blip>
          <a:srcRect b="0" l="0" r="0" t="0"/>
          <a:stretch/>
        </p:blipFill>
        <p:spPr>
          <a:xfrm>
            <a:off x="8699500" y="0"/>
            <a:ext cx="3492500" cy="3657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5"/>
          <p:cNvSpPr txBox="1"/>
          <p:nvPr>
            <p:ph type="title"/>
          </p:nvPr>
        </p:nvSpPr>
        <p:spPr>
          <a:xfrm>
            <a:off x="-803365" y="1828111"/>
            <a:ext cx="12192000" cy="148332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Brady Delatte</a:t>
            </a:r>
            <a:br>
              <a:rPr lang="en-US" sz="8000"/>
            </a:br>
            <a:r>
              <a:rPr lang="en-US"/>
              <a:t>Corporal, United States</a:t>
            </a:r>
            <a:br>
              <a:rPr lang="en-US"/>
            </a:br>
            <a:r>
              <a:rPr lang="en-US"/>
              <a:t> Marine Corps</a:t>
            </a:r>
            <a:endParaRPr/>
          </a:p>
        </p:txBody>
      </p:sp>
      <p:sp>
        <p:nvSpPr>
          <p:cNvPr id="157" name="Google Shape;157;p15"/>
          <p:cNvSpPr txBox="1"/>
          <p:nvPr>
            <p:ph idx="1" type="body"/>
          </p:nvPr>
        </p:nvSpPr>
        <p:spPr>
          <a:xfrm>
            <a:off x="0" y="3479800"/>
            <a:ext cx="12192000" cy="3378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600"/>
              <a:buFont typeface="Arial"/>
              <a:buChar char="•"/>
            </a:pPr>
            <a:r>
              <a:rPr lang="en-US" sz="2600"/>
              <a:t>Years of service: 4</a:t>
            </a:r>
            <a:endParaRPr/>
          </a:p>
          <a:p>
            <a:pPr indent="-342900" lvl="0" marL="342900" rtl="0" algn="l">
              <a:lnSpc>
                <a:spcPct val="100000"/>
              </a:lnSpc>
              <a:spcBef>
                <a:spcPts val="520"/>
              </a:spcBef>
              <a:spcAft>
                <a:spcPts val="0"/>
              </a:spcAft>
              <a:buClr>
                <a:schemeClr val="dk1"/>
              </a:buClr>
              <a:buSzPts val="2600"/>
              <a:buFont typeface="Arial"/>
              <a:buChar char="•"/>
            </a:pPr>
            <a:r>
              <a:rPr lang="en-US" sz="2600"/>
              <a:t>Deployments: Operation Iraqi Freedom, Operation Enduring Freedom</a:t>
            </a:r>
            <a:endParaRPr/>
          </a:p>
          <a:p>
            <a:pPr indent="-342900" lvl="0" marL="342900" rtl="0" algn="l">
              <a:lnSpc>
                <a:spcPct val="100000"/>
              </a:lnSpc>
              <a:spcBef>
                <a:spcPts val="520"/>
              </a:spcBef>
              <a:spcAft>
                <a:spcPts val="0"/>
              </a:spcAft>
              <a:buClr>
                <a:schemeClr val="dk1"/>
              </a:buClr>
              <a:buSzPts val="2600"/>
              <a:buFont typeface="Arial"/>
              <a:buChar char="•"/>
            </a:pPr>
            <a:r>
              <a:rPr lang="en-US" sz="2600"/>
              <a:t>Military service: I joined the Marine Corps in January 2005 as an Aviation Communication Systems Technician.  I was stationed in Cherry Point, North Carolina.  I deployed to Iraq in January 2007 and again in January 2009.  I was honorably discharged after 5 years and now reside in Thibodaux, Louisiana.</a:t>
            </a:r>
            <a:endParaRPr/>
          </a:p>
          <a:p>
            <a:pPr indent="-342900" lvl="0" marL="342900" rtl="0" algn="l">
              <a:lnSpc>
                <a:spcPct val="100000"/>
              </a:lnSpc>
              <a:spcBef>
                <a:spcPts val="520"/>
              </a:spcBef>
              <a:spcAft>
                <a:spcPts val="0"/>
              </a:spcAft>
              <a:buClr>
                <a:schemeClr val="dk1"/>
              </a:buClr>
              <a:buSzPts val="2600"/>
              <a:buFont typeface="Arial"/>
              <a:buChar char="•"/>
            </a:pPr>
            <a:r>
              <a:rPr lang="en-US" sz="2600"/>
              <a:t>Uncle of Chasidy Cheney (CHS student)</a:t>
            </a:r>
            <a:endParaRPr sz="2600"/>
          </a:p>
        </p:txBody>
      </p:sp>
      <p:pic>
        <p:nvPicPr>
          <p:cNvPr id="158" name="Google Shape;158;p15"/>
          <p:cNvPicPr preferRelativeResize="0"/>
          <p:nvPr/>
        </p:nvPicPr>
        <p:blipFill rotWithShape="1">
          <a:blip r:embed="rId3">
            <a:alphaModFix/>
          </a:blip>
          <a:srcRect b="0" l="0" r="0" t="0"/>
          <a:stretch/>
        </p:blipFill>
        <p:spPr>
          <a:xfrm>
            <a:off x="8879332" y="100076"/>
            <a:ext cx="2868168" cy="38242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6"/>
          <p:cNvSpPr txBox="1"/>
          <p:nvPr>
            <p:ph type="title"/>
          </p:nvPr>
        </p:nvSpPr>
        <p:spPr>
          <a:xfrm>
            <a:off x="-1397726" y="1811056"/>
            <a:ext cx="12192000" cy="148332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Mark A. Donahoo</a:t>
            </a:r>
            <a:br>
              <a:rPr lang="en-US" sz="8000"/>
            </a:br>
            <a:r>
              <a:rPr lang="en-US"/>
              <a:t>USMC - Corporal.</a:t>
            </a:r>
            <a:endParaRPr/>
          </a:p>
        </p:txBody>
      </p:sp>
      <p:sp>
        <p:nvSpPr>
          <p:cNvPr id="164" name="Google Shape;164;p16"/>
          <p:cNvSpPr txBox="1"/>
          <p:nvPr>
            <p:ph idx="1" type="body"/>
          </p:nvPr>
        </p:nvSpPr>
        <p:spPr>
          <a:xfrm>
            <a:off x="0" y="3858623"/>
            <a:ext cx="10972800" cy="3378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Years of service: 4</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Overseas to Okinawa &amp; Philippines</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Artilleryman and Infantry</a:t>
            </a:r>
            <a:endParaRPr/>
          </a:p>
          <a:p>
            <a:pPr indent="-342900" lvl="0" marL="342900" rtl="0" algn="l">
              <a:lnSpc>
                <a:spcPct val="100000"/>
              </a:lnSpc>
              <a:spcBef>
                <a:spcPts val="640"/>
              </a:spcBef>
              <a:spcAft>
                <a:spcPts val="0"/>
              </a:spcAft>
              <a:buClr>
                <a:schemeClr val="dk1"/>
              </a:buClr>
              <a:buSzPts val="3200"/>
              <a:buFont typeface="Arial"/>
              <a:buChar char="•"/>
            </a:pPr>
            <a:r>
              <a:rPr lang="en-US"/>
              <a:t>Related to CHS student Hunter Kearney</a:t>
            </a:r>
            <a:endParaRPr/>
          </a:p>
        </p:txBody>
      </p:sp>
      <p:pic>
        <p:nvPicPr>
          <p:cNvPr id="165" name="Google Shape;165;p16"/>
          <p:cNvPicPr preferRelativeResize="0"/>
          <p:nvPr/>
        </p:nvPicPr>
        <p:blipFill rotWithShape="1">
          <a:blip r:embed="rId3">
            <a:alphaModFix/>
          </a:blip>
          <a:srcRect b="0" l="0" r="0" t="0"/>
          <a:stretch/>
        </p:blipFill>
        <p:spPr>
          <a:xfrm>
            <a:off x="9172575" y="0"/>
            <a:ext cx="3019425" cy="4025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7"/>
          <p:cNvSpPr txBox="1"/>
          <p:nvPr>
            <p:ph type="title"/>
          </p:nvPr>
        </p:nvSpPr>
        <p:spPr>
          <a:xfrm>
            <a:off x="609600" y="1367992"/>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James Droege</a:t>
            </a:r>
            <a:endParaRPr sz="8000"/>
          </a:p>
        </p:txBody>
      </p:sp>
      <p:sp>
        <p:nvSpPr>
          <p:cNvPr id="171" name="Google Shape;171;p17"/>
          <p:cNvSpPr txBox="1"/>
          <p:nvPr>
            <p:ph idx="1" type="body"/>
          </p:nvPr>
        </p:nvSpPr>
        <p:spPr>
          <a:xfrm>
            <a:off x="0" y="2895600"/>
            <a:ext cx="12192000" cy="3962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SP4</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2</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October 1965-March 1967 in Germany</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Served with the 4</a:t>
            </a:r>
            <a:r>
              <a:rPr baseline="30000" lang="en-US"/>
              <a:t>th</a:t>
            </a:r>
            <a:r>
              <a:rPr lang="en-US"/>
              <a:t> Armored Division Band</a:t>
            </a:r>
            <a:endParaRPr/>
          </a:p>
          <a:p>
            <a:pPr indent="-342900" lvl="0" marL="342900" rtl="0" algn="l">
              <a:lnSpc>
                <a:spcPct val="100000"/>
              </a:lnSpc>
              <a:spcBef>
                <a:spcPts val="640"/>
              </a:spcBef>
              <a:spcAft>
                <a:spcPts val="0"/>
              </a:spcAft>
              <a:buClr>
                <a:schemeClr val="dk1"/>
              </a:buClr>
              <a:buSzPts val="3200"/>
              <a:buFont typeface="Arial"/>
              <a:buChar char="•"/>
            </a:pPr>
            <a:r>
              <a:rPr lang="en-US"/>
              <a:t>Grandfather to CHS student Piper Droege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9"/>
          <p:cNvSpPr txBox="1"/>
          <p:nvPr>
            <p:ph type="title"/>
          </p:nvPr>
        </p:nvSpPr>
        <p:spPr>
          <a:xfrm>
            <a:off x="483326" y="1599313"/>
            <a:ext cx="10972800" cy="112955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Chad Dyke</a:t>
            </a:r>
            <a:br>
              <a:rPr lang="en-US" sz="8000"/>
            </a:br>
            <a:r>
              <a:rPr lang="en-US"/>
              <a:t>Army– Staff Sergeant</a:t>
            </a:r>
            <a:endParaRPr/>
          </a:p>
        </p:txBody>
      </p:sp>
      <p:sp>
        <p:nvSpPr>
          <p:cNvPr id="177" name="Google Shape;177;p19"/>
          <p:cNvSpPr txBox="1"/>
          <p:nvPr>
            <p:ph idx="1" type="body"/>
          </p:nvPr>
        </p:nvSpPr>
        <p:spPr>
          <a:xfrm>
            <a:off x="1" y="2908300"/>
            <a:ext cx="12191999" cy="4521199"/>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400"/>
              <a:buFont typeface="Arial"/>
              <a:buChar char="•"/>
            </a:pPr>
            <a:r>
              <a:rPr lang="en-US" sz="2400"/>
              <a:t>Years of service– 9 ½ </a:t>
            </a:r>
            <a:endParaRPr/>
          </a:p>
          <a:p>
            <a:pPr indent="-342900" lvl="0" marL="342900" rtl="0" algn="l">
              <a:lnSpc>
                <a:spcPct val="100000"/>
              </a:lnSpc>
              <a:spcBef>
                <a:spcPts val="480"/>
              </a:spcBef>
              <a:spcAft>
                <a:spcPts val="0"/>
              </a:spcAft>
              <a:buClr>
                <a:schemeClr val="dk1"/>
              </a:buClr>
              <a:buSzPts val="2400"/>
              <a:buFont typeface="Arial"/>
              <a:buChar char="•"/>
            </a:pPr>
            <a:r>
              <a:rPr lang="en-US" sz="2400"/>
              <a:t>Deployments– Trans Americas (Panama) twice Lyons Forces (Germany, Luxembourg, Belgium)</a:t>
            </a:r>
            <a:endParaRPr/>
          </a:p>
          <a:p>
            <a:pPr indent="-342900" lvl="0" marL="342900" rtl="0" algn="l">
              <a:lnSpc>
                <a:spcPct val="100000"/>
              </a:lnSpc>
              <a:spcBef>
                <a:spcPts val="480"/>
              </a:spcBef>
              <a:spcAft>
                <a:spcPts val="0"/>
              </a:spcAft>
              <a:buClr>
                <a:schemeClr val="dk1"/>
              </a:buClr>
              <a:buSzPts val="2400"/>
              <a:buFont typeface="Arial"/>
              <a:buChar char="•"/>
            </a:pPr>
            <a:r>
              <a:rPr lang="en-US" sz="2400"/>
              <a:t>Military service– Started out small vehicle</a:t>
            </a:r>
            <a:endParaRPr/>
          </a:p>
          <a:p>
            <a:pPr indent="0" lvl="0" marL="0" rtl="0" algn="l">
              <a:lnSpc>
                <a:spcPct val="100000"/>
              </a:lnSpc>
              <a:spcBef>
                <a:spcPts val="480"/>
              </a:spcBef>
              <a:spcAft>
                <a:spcPts val="0"/>
              </a:spcAft>
              <a:buClr>
                <a:schemeClr val="dk1"/>
              </a:buClr>
              <a:buSzPts val="2400"/>
              <a:buFont typeface="Arial"/>
              <a:buNone/>
            </a:pPr>
            <a:r>
              <a:rPr lang="en-US" sz="2400"/>
              <a:t>	and generator mechanic ended as </a:t>
            </a:r>
            <a:endParaRPr sz="2400"/>
          </a:p>
          <a:p>
            <a:pPr indent="0" lvl="0" marL="0" rtl="0" algn="l">
              <a:lnSpc>
                <a:spcPct val="100000"/>
              </a:lnSpc>
              <a:spcBef>
                <a:spcPts val="480"/>
              </a:spcBef>
              <a:spcAft>
                <a:spcPts val="0"/>
              </a:spcAft>
              <a:buClr>
                <a:schemeClr val="dk1"/>
              </a:buClr>
              <a:buSzPts val="2400"/>
              <a:buFont typeface="Arial"/>
              <a:buNone/>
            </a:pPr>
            <a:r>
              <a:rPr lang="en-US" sz="2400"/>
              <a:t>	motor pool sergeant</a:t>
            </a:r>
            <a:endParaRPr/>
          </a:p>
          <a:p>
            <a:pPr indent="-342900" lvl="0" marL="342900" rtl="0" algn="l">
              <a:lnSpc>
                <a:spcPct val="100000"/>
              </a:lnSpc>
              <a:spcBef>
                <a:spcPts val="480"/>
              </a:spcBef>
              <a:spcAft>
                <a:spcPts val="0"/>
              </a:spcAft>
              <a:buClr>
                <a:schemeClr val="dk1"/>
              </a:buClr>
              <a:buSzPts val="2400"/>
              <a:buFont typeface="Arial"/>
              <a:buChar char="•"/>
            </a:pPr>
            <a:r>
              <a:rPr lang="en-US" sz="2400"/>
              <a:t>Grandfather to students Owen &amp; Brayden Reid (CHS);</a:t>
            </a:r>
            <a:endParaRPr/>
          </a:p>
          <a:p>
            <a:pPr indent="0" lvl="0" marL="0" rtl="0" algn="l">
              <a:lnSpc>
                <a:spcPct val="100000"/>
              </a:lnSpc>
              <a:spcBef>
                <a:spcPts val="480"/>
              </a:spcBef>
              <a:spcAft>
                <a:spcPts val="0"/>
              </a:spcAft>
              <a:buClr>
                <a:schemeClr val="dk1"/>
              </a:buClr>
              <a:buSzPts val="2400"/>
              <a:buFont typeface="Arial"/>
              <a:buNone/>
            </a:pPr>
            <a:r>
              <a:rPr lang="en-US" sz="2400"/>
              <a:t>	 Father to Amanda Reid</a:t>
            </a:r>
            <a:endParaRPr sz="2400"/>
          </a:p>
        </p:txBody>
      </p:sp>
      <p:sp>
        <p:nvSpPr>
          <p:cNvPr id="178" name="Google Shape;178;p19"/>
          <p:cNvSpPr/>
          <p:nvPr/>
        </p:nvSpPr>
        <p:spPr>
          <a:xfrm>
            <a:off x="8939605" y="6615953"/>
            <a:ext cx="3252395" cy="242047"/>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9" name="Google Shape;179;p19"/>
          <p:cNvPicPr preferRelativeResize="0"/>
          <p:nvPr/>
        </p:nvPicPr>
        <p:blipFill rotWithShape="1">
          <a:blip r:embed="rId3">
            <a:alphaModFix/>
          </a:blip>
          <a:srcRect b="0" l="0" r="0" t="0"/>
          <a:stretch/>
        </p:blipFill>
        <p:spPr>
          <a:xfrm>
            <a:off x="9323571" y="148575"/>
            <a:ext cx="2684444" cy="2759725"/>
          </a:xfrm>
          <a:prstGeom prst="rect">
            <a:avLst/>
          </a:prstGeom>
          <a:noFill/>
          <a:ln>
            <a:noFill/>
          </a:ln>
        </p:spPr>
      </p:pic>
      <p:pic>
        <p:nvPicPr>
          <p:cNvPr id="180" name="Google Shape;180;p19"/>
          <p:cNvPicPr preferRelativeResize="0"/>
          <p:nvPr/>
        </p:nvPicPr>
        <p:blipFill rotWithShape="1">
          <a:blip r:embed="rId4">
            <a:alphaModFix/>
          </a:blip>
          <a:srcRect b="0" l="0" r="0" t="0"/>
          <a:stretch/>
        </p:blipFill>
        <p:spPr>
          <a:xfrm rot="5400000">
            <a:off x="8365300" y="3767175"/>
            <a:ext cx="2996302" cy="31853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0"/>
          <p:cNvSpPr txBox="1"/>
          <p:nvPr>
            <p:ph type="title"/>
          </p:nvPr>
        </p:nvSpPr>
        <p:spPr>
          <a:xfrm>
            <a:off x="-207264" y="1831229"/>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Gerald D. Ellis</a:t>
            </a:r>
            <a:endParaRPr sz="8000"/>
          </a:p>
        </p:txBody>
      </p:sp>
      <p:sp>
        <p:nvSpPr>
          <p:cNvPr id="186" name="Google Shape;186;p20"/>
          <p:cNvSpPr txBox="1"/>
          <p:nvPr>
            <p:ph idx="1" type="body"/>
          </p:nvPr>
        </p:nvSpPr>
        <p:spPr>
          <a:xfrm>
            <a:off x="0" y="3289300"/>
            <a:ext cx="12192000" cy="3516746"/>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E-4 Corporal Army</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4</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WW2 (Africa; Anzio, Italy)</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Communications </a:t>
            </a:r>
            <a:endParaRPr/>
          </a:p>
          <a:p>
            <a:pPr indent="-342900" lvl="0" marL="342900" rtl="0" algn="l">
              <a:lnSpc>
                <a:spcPct val="100000"/>
              </a:lnSpc>
              <a:spcBef>
                <a:spcPts val="640"/>
              </a:spcBef>
              <a:spcAft>
                <a:spcPts val="0"/>
              </a:spcAft>
              <a:buClr>
                <a:schemeClr val="dk1"/>
              </a:buClr>
              <a:buSzPts val="3200"/>
              <a:buFont typeface="Arial"/>
              <a:buChar char="•"/>
            </a:pPr>
            <a:r>
              <a:rPr lang="en-US"/>
              <a:t>Grandfather to Karen Hemme (CHS teacher)</a:t>
            </a:r>
            <a:endParaRPr/>
          </a:p>
        </p:txBody>
      </p:sp>
      <p:pic>
        <p:nvPicPr>
          <p:cNvPr id="187" name="Google Shape;187;p20"/>
          <p:cNvPicPr preferRelativeResize="0"/>
          <p:nvPr/>
        </p:nvPicPr>
        <p:blipFill rotWithShape="1">
          <a:blip r:embed="rId3">
            <a:alphaModFix/>
          </a:blip>
          <a:srcRect b="0" l="0" r="0" t="0"/>
          <a:stretch/>
        </p:blipFill>
        <p:spPr>
          <a:xfrm>
            <a:off x="9339072" y="0"/>
            <a:ext cx="2852928" cy="431596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1"/>
          <p:cNvSpPr txBox="1"/>
          <p:nvPr>
            <p:ph type="title"/>
          </p:nvPr>
        </p:nvSpPr>
        <p:spPr>
          <a:xfrm>
            <a:off x="673100" y="1376074"/>
            <a:ext cx="109728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sz="8000"/>
              <a:t>Roger D Ellis</a:t>
            </a:r>
            <a:endParaRPr sz="8000"/>
          </a:p>
        </p:txBody>
      </p:sp>
      <p:sp>
        <p:nvSpPr>
          <p:cNvPr id="193" name="Google Shape;193;p21"/>
          <p:cNvSpPr txBox="1"/>
          <p:nvPr>
            <p:ph idx="1" type="body"/>
          </p:nvPr>
        </p:nvSpPr>
        <p:spPr>
          <a:xfrm>
            <a:off x="0" y="3175000"/>
            <a:ext cx="12103100" cy="36830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E-7 Sgt. 1</a:t>
            </a:r>
            <a:r>
              <a:rPr baseline="30000" lang="en-US"/>
              <a:t>st</a:t>
            </a:r>
            <a:r>
              <a:rPr lang="en-US"/>
              <a:t> Class in Army</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29 ½</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Vietnam (July 1970- July 1971)</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Personnel Administration- retired March 1, 1999</a:t>
            </a:r>
            <a:endParaRPr/>
          </a:p>
          <a:p>
            <a:pPr indent="-342900" lvl="0" marL="342900" rtl="0" algn="l">
              <a:lnSpc>
                <a:spcPct val="100000"/>
              </a:lnSpc>
              <a:spcBef>
                <a:spcPts val="640"/>
              </a:spcBef>
              <a:spcAft>
                <a:spcPts val="0"/>
              </a:spcAft>
              <a:buClr>
                <a:schemeClr val="dk1"/>
              </a:buClr>
              <a:buSzPts val="3200"/>
              <a:buFont typeface="Arial"/>
              <a:buChar char="•"/>
            </a:pPr>
            <a:r>
              <a:rPr lang="en-US"/>
              <a:t>Father to Karen Hemme (CHS teacher)</a:t>
            </a:r>
            <a:endParaRPr/>
          </a:p>
        </p:txBody>
      </p:sp>
      <p:pic>
        <p:nvPicPr>
          <p:cNvPr id="194" name="Google Shape;194;p21"/>
          <p:cNvPicPr preferRelativeResize="0"/>
          <p:nvPr/>
        </p:nvPicPr>
        <p:blipFill rotWithShape="1">
          <a:blip r:embed="rId3">
            <a:alphaModFix/>
          </a:blip>
          <a:srcRect b="0" l="0" r="0" t="0"/>
          <a:stretch/>
        </p:blipFill>
        <p:spPr>
          <a:xfrm>
            <a:off x="7860284" y="0"/>
            <a:ext cx="4242816" cy="299923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2"/>
          <p:cNvSpPr txBox="1"/>
          <p:nvPr>
            <p:ph type="title"/>
          </p:nvPr>
        </p:nvSpPr>
        <p:spPr>
          <a:xfrm>
            <a:off x="0" y="1388774"/>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Donald R. Fiene</a:t>
            </a:r>
            <a:endParaRPr sz="8000"/>
          </a:p>
        </p:txBody>
      </p:sp>
      <p:sp>
        <p:nvSpPr>
          <p:cNvPr id="200" name="Google Shape;200;p22"/>
          <p:cNvSpPr txBox="1"/>
          <p:nvPr>
            <p:ph idx="1" type="body"/>
          </p:nvPr>
        </p:nvSpPr>
        <p:spPr>
          <a:xfrm>
            <a:off x="0" y="2766905"/>
            <a:ext cx="12103100" cy="4326226"/>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SP/5</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2</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Vietnam </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Drafted into the Army 3/2/69; deployed to Vietnam 8/1/69; drove a tractor trailer at the 110</a:t>
            </a:r>
            <a:r>
              <a:rPr baseline="30000" lang="en-US"/>
              <a:t>th</a:t>
            </a:r>
            <a:r>
              <a:rPr lang="en-US"/>
              <a:t> transportation company, hauled helicopter parts; left Vietnam 10/18/70</a:t>
            </a:r>
            <a:endParaRPr/>
          </a:p>
          <a:p>
            <a:pPr indent="-342900" lvl="0" marL="342900" rtl="0" algn="l">
              <a:lnSpc>
                <a:spcPct val="100000"/>
              </a:lnSpc>
              <a:spcBef>
                <a:spcPts val="640"/>
              </a:spcBef>
              <a:spcAft>
                <a:spcPts val="0"/>
              </a:spcAft>
              <a:buClr>
                <a:schemeClr val="dk1"/>
              </a:buClr>
              <a:buSzPts val="3200"/>
              <a:buFont typeface="Arial"/>
              <a:buChar char="•"/>
            </a:pPr>
            <a:r>
              <a:rPr lang="en-US"/>
              <a:t>Grandfather to CHS student Kellen Fiene</a:t>
            </a:r>
            <a:endParaRPr/>
          </a:p>
        </p:txBody>
      </p:sp>
      <p:pic>
        <p:nvPicPr>
          <p:cNvPr id="201" name="Google Shape;201;p22"/>
          <p:cNvPicPr preferRelativeResize="0"/>
          <p:nvPr/>
        </p:nvPicPr>
        <p:blipFill rotWithShape="1">
          <a:blip r:embed="rId3">
            <a:alphaModFix/>
          </a:blip>
          <a:srcRect b="0" l="0" r="0" t="0"/>
          <a:stretch/>
        </p:blipFill>
        <p:spPr>
          <a:xfrm rot="-5400000">
            <a:off x="8651014" y="677554"/>
            <a:ext cx="4013198" cy="265809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3"/>
          <p:cNvSpPr txBox="1"/>
          <p:nvPr>
            <p:ph type="title"/>
          </p:nvPr>
        </p:nvSpPr>
        <p:spPr>
          <a:xfrm>
            <a:off x="609600" y="1080656"/>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Bret David Fleming</a:t>
            </a:r>
            <a:endParaRPr sz="8000"/>
          </a:p>
        </p:txBody>
      </p:sp>
      <p:sp>
        <p:nvSpPr>
          <p:cNvPr id="207" name="Google Shape;207;p23"/>
          <p:cNvSpPr txBox="1"/>
          <p:nvPr>
            <p:ph idx="1" type="body"/>
          </p:nvPr>
        </p:nvSpPr>
        <p:spPr>
          <a:xfrm>
            <a:off x="0" y="2332037"/>
            <a:ext cx="10972800" cy="452596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Special Army</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5</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Nov. 2007- Jan. 2009 to FOB airborne Iraq. Deployed to Afghanistan Nov. 2010 to May 2011</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Joined Army after High School in July 2006 basic training in Ft. Huachuca, Arizona for 20 weeks in interrogation school</a:t>
            </a:r>
            <a:endParaRPr/>
          </a:p>
          <a:p>
            <a:pPr indent="-342900" lvl="0" marL="342900" rtl="0" algn="l">
              <a:lnSpc>
                <a:spcPct val="100000"/>
              </a:lnSpc>
              <a:spcBef>
                <a:spcPts val="640"/>
              </a:spcBef>
              <a:spcAft>
                <a:spcPts val="0"/>
              </a:spcAft>
              <a:buClr>
                <a:schemeClr val="dk1"/>
              </a:buClr>
              <a:buSzPts val="3200"/>
              <a:buFont typeface="Arial"/>
              <a:buChar char="•"/>
            </a:pPr>
            <a:r>
              <a:rPr lang="en-US"/>
              <a:t>Related to CHS students Kenzie, Tabitha, and Jeff Lynn</a:t>
            </a:r>
            <a:endParaRPr/>
          </a:p>
          <a:p>
            <a:pPr indent="-139700" lvl="0" marL="342900" rtl="0" algn="l">
              <a:lnSpc>
                <a:spcPct val="100000"/>
              </a:lnSpc>
              <a:spcBef>
                <a:spcPts val="640"/>
              </a:spcBef>
              <a:spcAft>
                <a:spcPts val="0"/>
              </a:spcAft>
              <a:buClr>
                <a:schemeClr val="dk1"/>
              </a:buClr>
              <a:buSzPts val="3200"/>
              <a:buFont typeface="Arial"/>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2"/>
          <p:cNvSpPr txBox="1"/>
          <p:nvPr>
            <p:ph type="title"/>
          </p:nvPr>
        </p:nvSpPr>
        <p:spPr>
          <a:xfrm>
            <a:off x="609600" y="1404938"/>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Dave Adams</a:t>
            </a:r>
            <a:endParaRPr sz="8000"/>
          </a:p>
        </p:txBody>
      </p:sp>
      <p:sp>
        <p:nvSpPr>
          <p:cNvPr id="90" name="Google Shape;90;p2"/>
          <p:cNvSpPr txBox="1"/>
          <p:nvPr>
            <p:ph idx="1" type="body"/>
          </p:nvPr>
        </p:nvSpPr>
        <p:spPr>
          <a:xfrm>
            <a:off x="0" y="3187700"/>
            <a:ext cx="12192000" cy="3670299"/>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Master Sergeant </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26</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Desert Storm 3 times, Kuwait twice, and Saudi Arabia</a:t>
            </a:r>
            <a:endParaRPr/>
          </a:p>
          <a:p>
            <a:pPr indent="-342900" lvl="0" marL="342900" rtl="0" algn="l">
              <a:lnSpc>
                <a:spcPct val="100000"/>
              </a:lnSpc>
              <a:spcBef>
                <a:spcPts val="640"/>
              </a:spcBef>
              <a:spcAft>
                <a:spcPts val="0"/>
              </a:spcAft>
              <a:buClr>
                <a:schemeClr val="dk1"/>
              </a:buClr>
              <a:buSzPts val="3200"/>
              <a:buFont typeface="Arial"/>
              <a:buChar char="•"/>
            </a:pPr>
            <a:r>
              <a:rPr lang="en-US"/>
              <a:t>Related to CES students Maddison and Kaylee Hall</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4"/>
          <p:cNvSpPr txBox="1"/>
          <p:nvPr>
            <p:ph type="title"/>
          </p:nvPr>
        </p:nvSpPr>
        <p:spPr>
          <a:xfrm>
            <a:off x="674914" y="1753347"/>
            <a:ext cx="10485120" cy="112955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Stephanie Ann Foster</a:t>
            </a:r>
            <a:br>
              <a:rPr lang="en-US" sz="8000"/>
            </a:br>
            <a:r>
              <a:rPr lang="en-US"/>
              <a:t>Air Force – Senior Airman</a:t>
            </a:r>
            <a:endParaRPr/>
          </a:p>
        </p:txBody>
      </p:sp>
      <p:sp>
        <p:nvSpPr>
          <p:cNvPr id="213" name="Google Shape;213;p24"/>
          <p:cNvSpPr txBox="1"/>
          <p:nvPr>
            <p:ph idx="1" type="body"/>
          </p:nvPr>
        </p:nvSpPr>
        <p:spPr>
          <a:xfrm>
            <a:off x="0" y="3327037"/>
            <a:ext cx="11582400" cy="39751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500"/>
              <a:buFont typeface="Arial"/>
              <a:buChar char="•"/>
            </a:pPr>
            <a:r>
              <a:rPr lang="en-US" sz="2500"/>
              <a:t>Years of service: 4 ½</a:t>
            </a:r>
            <a:endParaRPr/>
          </a:p>
          <a:p>
            <a:pPr indent="-342900" lvl="0" marL="342900" rtl="0" algn="l">
              <a:lnSpc>
                <a:spcPct val="100000"/>
              </a:lnSpc>
              <a:spcBef>
                <a:spcPts val="500"/>
              </a:spcBef>
              <a:spcAft>
                <a:spcPts val="0"/>
              </a:spcAft>
              <a:buClr>
                <a:schemeClr val="dk1"/>
              </a:buClr>
              <a:buSzPts val="2500"/>
              <a:buFont typeface="Arial"/>
              <a:buChar char="•"/>
            </a:pPr>
            <a:r>
              <a:rPr lang="en-US" sz="2500"/>
              <a:t>Deployments: Traveling for Air Force in California, Louisiana, and England</a:t>
            </a:r>
            <a:endParaRPr/>
          </a:p>
          <a:p>
            <a:pPr indent="-342900" lvl="0" marL="342900" rtl="0" algn="l">
              <a:lnSpc>
                <a:spcPct val="100000"/>
              </a:lnSpc>
              <a:spcBef>
                <a:spcPts val="500"/>
              </a:spcBef>
              <a:spcAft>
                <a:spcPts val="0"/>
              </a:spcAft>
              <a:buClr>
                <a:schemeClr val="dk1"/>
              </a:buClr>
              <a:buSzPts val="2500"/>
              <a:buFont typeface="Arial"/>
              <a:buChar char="•"/>
            </a:pPr>
            <a:r>
              <a:rPr lang="en-US" sz="2500"/>
              <a:t>Military service: My aunt Stephanie is from (upstate) New York. Was stationed at Whiteman AFB in Missouri. Her job was offensive avionics technician on the B-2 Spirit Bomber. As an avionics technician she helped maintain the radar, navigation, and other computer systems on the jet. She participated in Operation Allied Force and Operation Enduring Freedom</a:t>
            </a:r>
            <a:endParaRPr/>
          </a:p>
          <a:p>
            <a:pPr indent="-342900" lvl="0" marL="342900" rtl="0" algn="l">
              <a:lnSpc>
                <a:spcPct val="100000"/>
              </a:lnSpc>
              <a:spcBef>
                <a:spcPts val="500"/>
              </a:spcBef>
              <a:spcAft>
                <a:spcPts val="0"/>
              </a:spcAft>
              <a:buClr>
                <a:schemeClr val="dk1"/>
              </a:buClr>
              <a:buSzPts val="2500"/>
              <a:buFont typeface="Arial"/>
              <a:buChar char="•"/>
            </a:pPr>
            <a:r>
              <a:rPr lang="en-US" sz="2500"/>
              <a:t>Aunt of CHS student Kenzie, Tabitha, and Jeff Lynn</a:t>
            </a:r>
            <a:endParaRPr sz="2500"/>
          </a:p>
        </p:txBody>
      </p:sp>
      <p:sp>
        <p:nvSpPr>
          <p:cNvPr id="214" name="Google Shape;214;p24"/>
          <p:cNvSpPr/>
          <p:nvPr/>
        </p:nvSpPr>
        <p:spPr>
          <a:xfrm>
            <a:off x="8939605" y="6615953"/>
            <a:ext cx="3252395" cy="242047"/>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5"/>
          <p:cNvSpPr txBox="1"/>
          <p:nvPr>
            <p:ph type="title"/>
          </p:nvPr>
        </p:nvSpPr>
        <p:spPr>
          <a:xfrm>
            <a:off x="609600" y="1893794"/>
            <a:ext cx="10972800" cy="112955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Tobias K. Foster</a:t>
            </a:r>
            <a:br>
              <a:rPr lang="en-US"/>
            </a:br>
            <a:r>
              <a:rPr lang="en-US"/>
              <a:t>Air Force – Sergeant</a:t>
            </a:r>
            <a:endParaRPr/>
          </a:p>
        </p:txBody>
      </p:sp>
      <p:sp>
        <p:nvSpPr>
          <p:cNvPr id="220" name="Google Shape;220;p25"/>
          <p:cNvSpPr txBox="1"/>
          <p:nvPr>
            <p:ph idx="1" type="body"/>
          </p:nvPr>
        </p:nvSpPr>
        <p:spPr>
          <a:xfrm>
            <a:off x="0" y="3492499"/>
            <a:ext cx="12192000" cy="3365501"/>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800"/>
              <a:buFont typeface="Arial"/>
              <a:buChar char="•"/>
            </a:pPr>
            <a:r>
              <a:rPr lang="en-US" sz="2800"/>
              <a:t>Years of service: 5</a:t>
            </a:r>
            <a:endParaRPr/>
          </a:p>
          <a:p>
            <a:pPr indent="-342900" lvl="0" marL="342900" rtl="0" algn="l">
              <a:lnSpc>
                <a:spcPct val="100000"/>
              </a:lnSpc>
              <a:spcBef>
                <a:spcPts val="560"/>
              </a:spcBef>
              <a:spcAft>
                <a:spcPts val="0"/>
              </a:spcAft>
              <a:buClr>
                <a:schemeClr val="dk1"/>
              </a:buClr>
              <a:buSzPts val="2800"/>
              <a:buFont typeface="Arial"/>
              <a:buChar char="•"/>
            </a:pPr>
            <a:r>
              <a:rPr lang="en-US" sz="2800"/>
              <a:t>Deployments: An operation in Saudi Arabia</a:t>
            </a:r>
            <a:endParaRPr/>
          </a:p>
          <a:p>
            <a:pPr indent="-342900" lvl="0" marL="342900" rtl="0" algn="l">
              <a:lnSpc>
                <a:spcPct val="100000"/>
              </a:lnSpc>
              <a:spcBef>
                <a:spcPts val="560"/>
              </a:spcBef>
              <a:spcAft>
                <a:spcPts val="0"/>
              </a:spcAft>
              <a:buClr>
                <a:schemeClr val="dk1"/>
              </a:buClr>
              <a:buSzPts val="2800"/>
              <a:buFont typeface="Arial"/>
              <a:buChar char="•"/>
            </a:pPr>
            <a:r>
              <a:rPr lang="en-US" sz="2800"/>
              <a:t>Military service: Tobias K. Foster grew up in Greenwood, Indiana. Joined Air Forces after college to be a Security Force Police Officer at Whiteman AFB</a:t>
            </a:r>
            <a:endParaRPr/>
          </a:p>
          <a:p>
            <a:pPr indent="-342900" lvl="0" marL="342900" rtl="0" algn="l">
              <a:lnSpc>
                <a:spcPct val="100000"/>
              </a:lnSpc>
              <a:spcBef>
                <a:spcPts val="560"/>
              </a:spcBef>
              <a:spcAft>
                <a:spcPts val="0"/>
              </a:spcAft>
              <a:buClr>
                <a:schemeClr val="dk1"/>
              </a:buClr>
              <a:buSzPts val="2800"/>
              <a:buFont typeface="Arial"/>
              <a:buChar char="•"/>
            </a:pPr>
            <a:r>
              <a:rPr lang="en-US" sz="2800"/>
              <a:t>Related to CHS students Kenzie, Tabitha, and Jeff Lynn</a:t>
            </a:r>
            <a:endParaRPr sz="2800"/>
          </a:p>
        </p:txBody>
      </p:sp>
      <p:sp>
        <p:nvSpPr>
          <p:cNvPr id="221" name="Google Shape;221;p25"/>
          <p:cNvSpPr/>
          <p:nvPr/>
        </p:nvSpPr>
        <p:spPr>
          <a:xfrm>
            <a:off x="8939605" y="6615953"/>
            <a:ext cx="3252395" cy="242047"/>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6"/>
          <p:cNvSpPr txBox="1"/>
          <p:nvPr>
            <p:ph type="title"/>
          </p:nvPr>
        </p:nvSpPr>
        <p:spPr>
          <a:xfrm>
            <a:off x="304800" y="2500256"/>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Ramon P. Gordillo</a:t>
            </a:r>
            <a:br>
              <a:rPr lang="en-US" sz="8000"/>
            </a:br>
            <a:r>
              <a:rPr lang="en-US"/>
              <a:t>Sergeant E-5</a:t>
            </a:r>
            <a:endParaRPr/>
          </a:p>
        </p:txBody>
      </p:sp>
      <p:sp>
        <p:nvSpPr>
          <p:cNvPr id="227" name="Google Shape;227;p26"/>
          <p:cNvSpPr txBox="1"/>
          <p:nvPr>
            <p:ph idx="1" type="body"/>
          </p:nvPr>
        </p:nvSpPr>
        <p:spPr>
          <a:xfrm>
            <a:off x="0" y="4140200"/>
            <a:ext cx="11582400" cy="3644898"/>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Years of service: 9</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Operation Iraqi Freedom (2009-2010), Operation Enduring Freedom (Afghanistan 2012-2013), Operation Enduring Freedom (Horn of Africa 2014-2015)</a:t>
            </a:r>
            <a:endParaRPr/>
          </a:p>
          <a:p>
            <a:pPr indent="-342900" lvl="0" marL="342900" rtl="0" algn="l">
              <a:lnSpc>
                <a:spcPct val="100000"/>
              </a:lnSpc>
              <a:spcBef>
                <a:spcPts val="640"/>
              </a:spcBef>
              <a:spcAft>
                <a:spcPts val="0"/>
              </a:spcAft>
              <a:buClr>
                <a:schemeClr val="dk1"/>
              </a:buClr>
              <a:buSzPts val="3200"/>
              <a:buFont typeface="Arial"/>
              <a:buChar char="•"/>
            </a:pPr>
            <a:r>
              <a:rPr lang="en-US"/>
              <a:t>Father of Rylie &amp; Gabriel Gordillo (CHS and CES students)</a:t>
            </a:r>
            <a:endParaRPr/>
          </a:p>
          <a:p>
            <a:pPr indent="-139700" lvl="0" marL="342900" rtl="0" algn="l">
              <a:lnSpc>
                <a:spcPct val="100000"/>
              </a:lnSpc>
              <a:spcBef>
                <a:spcPts val="640"/>
              </a:spcBef>
              <a:spcAft>
                <a:spcPts val="0"/>
              </a:spcAft>
              <a:buClr>
                <a:schemeClr val="dk1"/>
              </a:buClr>
              <a:buSzPts val="3200"/>
              <a:buFont typeface="Arial"/>
              <a:buNone/>
            </a:pPr>
            <a:r>
              <a:t/>
            </a:r>
            <a:endParaRPr/>
          </a:p>
        </p:txBody>
      </p:sp>
      <p:pic>
        <p:nvPicPr>
          <p:cNvPr id="228" name="Google Shape;228;p26"/>
          <p:cNvPicPr preferRelativeResize="0"/>
          <p:nvPr/>
        </p:nvPicPr>
        <p:blipFill rotWithShape="1">
          <a:blip r:embed="rId3">
            <a:alphaModFix/>
          </a:blip>
          <a:srcRect b="0" l="0" r="0" t="0"/>
          <a:stretch/>
        </p:blipFill>
        <p:spPr>
          <a:xfrm>
            <a:off x="9691744" y="0"/>
            <a:ext cx="2500256" cy="250025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7"/>
          <p:cNvSpPr txBox="1"/>
          <p:nvPr>
            <p:ph type="title"/>
          </p:nvPr>
        </p:nvSpPr>
        <p:spPr>
          <a:xfrm>
            <a:off x="0" y="2052363"/>
            <a:ext cx="10972800" cy="112955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Kenny Graf</a:t>
            </a:r>
            <a:br>
              <a:rPr lang="en-US" sz="8000"/>
            </a:br>
            <a:r>
              <a:rPr lang="en-US"/>
              <a:t>Army – SP4</a:t>
            </a:r>
            <a:endParaRPr/>
          </a:p>
        </p:txBody>
      </p:sp>
      <p:sp>
        <p:nvSpPr>
          <p:cNvPr id="234" name="Google Shape;234;p27"/>
          <p:cNvSpPr txBox="1"/>
          <p:nvPr>
            <p:ph idx="1" type="body"/>
          </p:nvPr>
        </p:nvSpPr>
        <p:spPr>
          <a:xfrm>
            <a:off x="0" y="3505947"/>
            <a:ext cx="8407400" cy="335205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800"/>
              <a:buFont typeface="Arial"/>
              <a:buChar char="•"/>
            </a:pPr>
            <a:r>
              <a:rPr lang="en-US" sz="2800"/>
              <a:t>Years of service: 2</a:t>
            </a:r>
            <a:endParaRPr/>
          </a:p>
          <a:p>
            <a:pPr indent="-342900" lvl="0" marL="342900" rtl="0" algn="l">
              <a:lnSpc>
                <a:spcPct val="100000"/>
              </a:lnSpc>
              <a:spcBef>
                <a:spcPts val="560"/>
              </a:spcBef>
              <a:spcAft>
                <a:spcPts val="0"/>
              </a:spcAft>
              <a:buClr>
                <a:schemeClr val="dk1"/>
              </a:buClr>
              <a:buSzPts val="2800"/>
              <a:buFont typeface="Arial"/>
              <a:buChar char="•"/>
            </a:pPr>
            <a:r>
              <a:rPr lang="en-US" sz="2800"/>
              <a:t>Deployments: Germany</a:t>
            </a:r>
            <a:endParaRPr/>
          </a:p>
          <a:p>
            <a:pPr indent="-342900" lvl="0" marL="342900" rtl="0" algn="l">
              <a:lnSpc>
                <a:spcPct val="100000"/>
              </a:lnSpc>
              <a:spcBef>
                <a:spcPts val="560"/>
              </a:spcBef>
              <a:spcAft>
                <a:spcPts val="0"/>
              </a:spcAft>
              <a:buClr>
                <a:schemeClr val="dk1"/>
              </a:buClr>
              <a:buSzPts val="2800"/>
              <a:buFont typeface="Arial"/>
              <a:buChar char="•"/>
            </a:pPr>
            <a:r>
              <a:rPr lang="en-US" sz="2800"/>
              <a:t>Military service: Heavy truck driver, transported missiles</a:t>
            </a:r>
            <a:endParaRPr/>
          </a:p>
          <a:p>
            <a:pPr indent="-342900" lvl="0" marL="342900" rtl="0" algn="l">
              <a:lnSpc>
                <a:spcPct val="100000"/>
              </a:lnSpc>
              <a:spcBef>
                <a:spcPts val="560"/>
              </a:spcBef>
              <a:spcAft>
                <a:spcPts val="0"/>
              </a:spcAft>
              <a:buClr>
                <a:schemeClr val="dk1"/>
              </a:buClr>
              <a:buSzPts val="2800"/>
              <a:buFont typeface="Arial"/>
              <a:buChar char="•"/>
            </a:pPr>
            <a:r>
              <a:rPr lang="en-US" sz="2800"/>
              <a:t>Grandpa of CHS students Ava and Olivia Hemme</a:t>
            </a:r>
            <a:endParaRPr sz="2800"/>
          </a:p>
        </p:txBody>
      </p:sp>
      <p:sp>
        <p:nvSpPr>
          <p:cNvPr id="235" name="Google Shape;235;p27"/>
          <p:cNvSpPr/>
          <p:nvPr/>
        </p:nvSpPr>
        <p:spPr>
          <a:xfrm>
            <a:off x="8939605" y="6615953"/>
            <a:ext cx="3252395" cy="242047"/>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36" name="Google Shape;236;p27"/>
          <p:cNvPicPr preferRelativeResize="0"/>
          <p:nvPr/>
        </p:nvPicPr>
        <p:blipFill rotWithShape="1">
          <a:blip r:embed="rId3">
            <a:alphaModFix/>
          </a:blip>
          <a:srcRect b="0" l="0" r="0" t="0"/>
          <a:stretch/>
        </p:blipFill>
        <p:spPr>
          <a:xfrm rot="5400000">
            <a:off x="8132233" y="2798233"/>
            <a:ext cx="4639735" cy="34798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8"/>
          <p:cNvSpPr txBox="1"/>
          <p:nvPr>
            <p:ph type="title"/>
          </p:nvPr>
        </p:nvSpPr>
        <p:spPr>
          <a:xfrm>
            <a:off x="609600" y="1633626"/>
            <a:ext cx="10972800" cy="112955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Timothy Haas</a:t>
            </a:r>
            <a:br>
              <a:rPr lang="en-US" sz="8000"/>
            </a:br>
            <a:r>
              <a:rPr lang="en-US"/>
              <a:t>Army – Sgt. Bravo</a:t>
            </a:r>
            <a:endParaRPr/>
          </a:p>
        </p:txBody>
      </p:sp>
      <p:sp>
        <p:nvSpPr>
          <p:cNvPr id="242" name="Google Shape;242;p28"/>
          <p:cNvSpPr txBox="1"/>
          <p:nvPr>
            <p:ph idx="1" type="body"/>
          </p:nvPr>
        </p:nvSpPr>
        <p:spPr>
          <a:xfrm>
            <a:off x="0" y="2984500"/>
            <a:ext cx="10972800" cy="38735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800"/>
              <a:buFont typeface="Arial"/>
              <a:buChar char="•"/>
            </a:pPr>
            <a:r>
              <a:rPr lang="en-US" sz="2800"/>
              <a:t>Years of service: 7</a:t>
            </a:r>
            <a:endParaRPr/>
          </a:p>
          <a:p>
            <a:pPr indent="-342900" lvl="0" marL="342900" rtl="0" algn="l">
              <a:lnSpc>
                <a:spcPct val="100000"/>
              </a:lnSpc>
              <a:spcBef>
                <a:spcPts val="560"/>
              </a:spcBef>
              <a:spcAft>
                <a:spcPts val="0"/>
              </a:spcAft>
              <a:buClr>
                <a:schemeClr val="dk1"/>
              </a:buClr>
              <a:buSzPts val="2800"/>
              <a:buFont typeface="Arial"/>
              <a:buChar char="•"/>
            </a:pPr>
            <a:r>
              <a:rPr lang="en-US" sz="2800"/>
              <a:t>Deployments: Three deployments to Afghanistan</a:t>
            </a:r>
            <a:endParaRPr/>
          </a:p>
          <a:p>
            <a:pPr indent="-342900" lvl="0" marL="342900" rtl="0" algn="l">
              <a:lnSpc>
                <a:spcPct val="100000"/>
              </a:lnSpc>
              <a:spcBef>
                <a:spcPts val="560"/>
              </a:spcBef>
              <a:spcAft>
                <a:spcPts val="0"/>
              </a:spcAft>
              <a:buClr>
                <a:schemeClr val="dk1"/>
              </a:buClr>
              <a:buSzPts val="2800"/>
              <a:buFont typeface="Arial"/>
              <a:buChar char="•"/>
            </a:pPr>
            <a:r>
              <a:rPr lang="en-US" sz="2800"/>
              <a:t>Military service: Joined June 2008; honorably discharged Nov. 2015. Uncle Timmy was a combat engineer that would clear the route for other US soldiers to make it safely to their designation</a:t>
            </a:r>
            <a:endParaRPr/>
          </a:p>
          <a:p>
            <a:pPr indent="-342900" lvl="0" marL="342900" rtl="0" algn="l">
              <a:lnSpc>
                <a:spcPct val="100000"/>
              </a:lnSpc>
              <a:spcBef>
                <a:spcPts val="560"/>
              </a:spcBef>
              <a:spcAft>
                <a:spcPts val="0"/>
              </a:spcAft>
              <a:buClr>
                <a:schemeClr val="dk1"/>
              </a:buClr>
              <a:buSzPts val="2800"/>
              <a:buFont typeface="Arial"/>
              <a:buChar char="•"/>
            </a:pPr>
            <a:r>
              <a:rPr lang="en-US" sz="2800"/>
              <a:t>Related to CHS student Hunter Haley</a:t>
            </a:r>
            <a:endParaRPr sz="2800"/>
          </a:p>
        </p:txBody>
      </p:sp>
      <p:sp>
        <p:nvSpPr>
          <p:cNvPr id="243" name="Google Shape;243;p28"/>
          <p:cNvSpPr/>
          <p:nvPr/>
        </p:nvSpPr>
        <p:spPr>
          <a:xfrm>
            <a:off x="8939605" y="6615953"/>
            <a:ext cx="3252395" cy="242047"/>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7"/>
          <p:cNvSpPr txBox="1"/>
          <p:nvPr>
            <p:ph type="title"/>
          </p:nvPr>
        </p:nvSpPr>
        <p:spPr>
          <a:xfrm>
            <a:off x="309154" y="1286828"/>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Stan Krezesinski</a:t>
            </a:r>
            <a:endParaRPr sz="8000"/>
          </a:p>
        </p:txBody>
      </p:sp>
      <p:sp>
        <p:nvSpPr>
          <p:cNvPr id="249" name="Google Shape;249;p37"/>
          <p:cNvSpPr txBox="1"/>
          <p:nvPr>
            <p:ph idx="1" type="body"/>
          </p:nvPr>
        </p:nvSpPr>
        <p:spPr>
          <a:xfrm>
            <a:off x="0" y="2462647"/>
            <a:ext cx="12192000" cy="439535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BM-2 (US Navy)</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4</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Vietnam 8/66- 8/67, Vietnam 11/67- 12/67, Mediterranean 11/68-3/69</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USS Cook (APD- 130), USS Jamestown (agtr-3), River Assault Squadron 11, USS Ozark (MCS-2) </a:t>
            </a:r>
            <a:endParaRPr/>
          </a:p>
          <a:p>
            <a:pPr indent="-342900" lvl="0" marL="342900" rtl="0" algn="l">
              <a:lnSpc>
                <a:spcPct val="100000"/>
              </a:lnSpc>
              <a:spcBef>
                <a:spcPts val="640"/>
              </a:spcBef>
              <a:spcAft>
                <a:spcPts val="0"/>
              </a:spcAft>
              <a:buClr>
                <a:schemeClr val="dk1"/>
              </a:buClr>
              <a:buSzPts val="3200"/>
              <a:buFont typeface="Arial"/>
              <a:buChar char="•"/>
            </a:pPr>
            <a:r>
              <a:rPr lang="en-US"/>
              <a:t>Grandpa of Kaelyn Krause (CES student)</a:t>
            </a:r>
            <a:endParaRPr/>
          </a:p>
        </p:txBody>
      </p:sp>
      <p:pic>
        <p:nvPicPr>
          <p:cNvPr id="250" name="Google Shape;250;p37"/>
          <p:cNvPicPr preferRelativeResize="0"/>
          <p:nvPr/>
        </p:nvPicPr>
        <p:blipFill rotWithShape="1">
          <a:blip r:embed="rId3">
            <a:alphaModFix/>
          </a:blip>
          <a:srcRect b="0" l="0" r="0" t="0"/>
          <a:stretch/>
        </p:blipFill>
        <p:spPr>
          <a:xfrm>
            <a:off x="9944100" y="12371"/>
            <a:ext cx="2247900" cy="369191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9"/>
          <p:cNvSpPr txBox="1"/>
          <p:nvPr>
            <p:ph type="title"/>
          </p:nvPr>
        </p:nvSpPr>
        <p:spPr>
          <a:xfrm>
            <a:off x="-950818" y="1656588"/>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Randolph Lemmert</a:t>
            </a:r>
            <a:endParaRPr sz="8000"/>
          </a:p>
        </p:txBody>
      </p:sp>
      <p:sp>
        <p:nvSpPr>
          <p:cNvPr id="256" name="Google Shape;256;p39"/>
          <p:cNvSpPr txBox="1"/>
          <p:nvPr>
            <p:ph idx="1" type="body"/>
          </p:nvPr>
        </p:nvSpPr>
        <p:spPr>
          <a:xfrm>
            <a:off x="0" y="2946400"/>
            <a:ext cx="12192000" cy="39116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E-4 Specialist</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2 (1962-1964)</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Germany</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78</a:t>
            </a:r>
            <a:r>
              <a:rPr baseline="30000" lang="en-US"/>
              <a:t>th</a:t>
            </a:r>
            <a:r>
              <a:rPr lang="en-US"/>
              <a:t> Engineer Batallion, </a:t>
            </a:r>
            <a:endParaRPr/>
          </a:p>
          <a:p>
            <a:pPr indent="0" lvl="0" marL="0" rtl="0" algn="l">
              <a:lnSpc>
                <a:spcPct val="100000"/>
              </a:lnSpc>
              <a:spcBef>
                <a:spcPts val="640"/>
              </a:spcBef>
              <a:spcAft>
                <a:spcPts val="0"/>
              </a:spcAft>
              <a:buClr>
                <a:schemeClr val="dk1"/>
              </a:buClr>
              <a:buSzPts val="3200"/>
              <a:buFont typeface="Arial"/>
              <a:buNone/>
            </a:pPr>
            <a:r>
              <a:rPr lang="en-US"/>
              <a:t>    Medic, Expert Marksman, Rifleman team</a:t>
            </a:r>
            <a:endParaRPr/>
          </a:p>
          <a:p>
            <a:pPr indent="-342900" lvl="0" marL="342900" rtl="0" algn="l">
              <a:lnSpc>
                <a:spcPct val="100000"/>
              </a:lnSpc>
              <a:spcBef>
                <a:spcPts val="640"/>
              </a:spcBef>
              <a:spcAft>
                <a:spcPts val="0"/>
              </a:spcAft>
              <a:buClr>
                <a:schemeClr val="dk1"/>
              </a:buClr>
              <a:buSzPts val="3200"/>
              <a:buFont typeface="Arial"/>
              <a:buChar char="•"/>
            </a:pPr>
            <a:r>
              <a:rPr lang="en-US"/>
              <a:t>Father-in-law to Ms. Becca</a:t>
            </a:r>
            <a:endParaRPr/>
          </a:p>
        </p:txBody>
      </p:sp>
      <p:pic>
        <p:nvPicPr>
          <p:cNvPr id="257" name="Google Shape;257;p39"/>
          <p:cNvPicPr preferRelativeResize="0"/>
          <p:nvPr/>
        </p:nvPicPr>
        <p:blipFill rotWithShape="1">
          <a:blip r:embed="rId3">
            <a:alphaModFix/>
          </a:blip>
          <a:srcRect b="0" l="0" r="0" t="0"/>
          <a:stretch/>
        </p:blipFill>
        <p:spPr>
          <a:xfrm>
            <a:off x="8992362" y="874268"/>
            <a:ext cx="3108198" cy="414426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0"/>
          <p:cNvSpPr txBox="1"/>
          <p:nvPr>
            <p:ph type="title"/>
          </p:nvPr>
        </p:nvSpPr>
        <p:spPr>
          <a:xfrm>
            <a:off x="609600" y="1782819"/>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Wayne Lindemann</a:t>
            </a:r>
            <a:br>
              <a:rPr lang="en-US" sz="8000"/>
            </a:br>
            <a:r>
              <a:rPr lang="en-US"/>
              <a:t> Army – Specialist Class 1</a:t>
            </a:r>
            <a:endParaRPr/>
          </a:p>
        </p:txBody>
      </p:sp>
      <p:sp>
        <p:nvSpPr>
          <p:cNvPr id="263" name="Google Shape;263;p40"/>
          <p:cNvSpPr txBox="1"/>
          <p:nvPr>
            <p:ph idx="1" type="body"/>
          </p:nvPr>
        </p:nvSpPr>
        <p:spPr>
          <a:xfrm>
            <a:off x="0" y="3530600"/>
            <a:ext cx="12192000" cy="3327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Years of service: 3</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Korea (1967- 1968)</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Went to Basic Training at Ft. Leonard and received Advanced Training at Ft. Bliss</a:t>
            </a:r>
            <a:endParaRPr/>
          </a:p>
          <a:p>
            <a:pPr indent="-342900" lvl="0" marL="342900" rtl="0" algn="l">
              <a:lnSpc>
                <a:spcPct val="100000"/>
              </a:lnSpc>
              <a:spcBef>
                <a:spcPts val="640"/>
              </a:spcBef>
              <a:spcAft>
                <a:spcPts val="0"/>
              </a:spcAft>
              <a:buClr>
                <a:schemeClr val="dk1"/>
              </a:buClr>
              <a:buSzPts val="3200"/>
              <a:buFont typeface="Arial"/>
              <a:buChar char="•"/>
            </a:pPr>
            <a:r>
              <a:rPr lang="en-US"/>
              <a:t>Grandpa to CHS student Dillon McGinnis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1"/>
          <p:cNvSpPr txBox="1"/>
          <p:nvPr>
            <p:ph type="title"/>
          </p:nvPr>
        </p:nvSpPr>
        <p:spPr>
          <a:xfrm>
            <a:off x="609600" y="1582737"/>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Jerry Glenn Mann</a:t>
            </a:r>
            <a:br>
              <a:rPr lang="en-US"/>
            </a:br>
            <a:endParaRPr/>
          </a:p>
        </p:txBody>
      </p:sp>
      <p:sp>
        <p:nvSpPr>
          <p:cNvPr id="269" name="Google Shape;269;p41"/>
          <p:cNvSpPr txBox="1"/>
          <p:nvPr>
            <p:ph idx="1" type="body"/>
          </p:nvPr>
        </p:nvSpPr>
        <p:spPr>
          <a:xfrm>
            <a:off x="0" y="2336800"/>
            <a:ext cx="12192000" cy="4521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Specialist 5</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2</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Vietnam</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Drafted in 1966 at the age of 18, grew up in Dixon, MO.  Basic training and AIT at Fort </a:t>
            </a:r>
            <a:r>
              <a:rPr lang="en-US"/>
              <a:t>Leonard Wood</a:t>
            </a:r>
            <a:r>
              <a:rPr lang="en-US"/>
              <a:t>, MO.  His two brothers were drafted at the same time, one to Marines, other to Army.  He was on a ship with more than 10,000 men.</a:t>
            </a:r>
            <a:endParaRPr/>
          </a:p>
          <a:p>
            <a:pPr indent="-342900" lvl="0" marL="342900" rtl="0" algn="l">
              <a:lnSpc>
                <a:spcPct val="100000"/>
              </a:lnSpc>
              <a:spcBef>
                <a:spcPts val="640"/>
              </a:spcBef>
              <a:spcAft>
                <a:spcPts val="0"/>
              </a:spcAft>
              <a:buClr>
                <a:schemeClr val="dk1"/>
              </a:buClr>
              <a:buSzPts val="3200"/>
              <a:buFont typeface="Arial"/>
              <a:buChar char="•"/>
            </a:pPr>
            <a:r>
              <a:rPr lang="en-US"/>
              <a:t>Related to Kali Moulton (CHS student)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2"/>
          <p:cNvSpPr txBox="1"/>
          <p:nvPr>
            <p:ph type="title"/>
          </p:nvPr>
        </p:nvSpPr>
        <p:spPr>
          <a:xfrm>
            <a:off x="609600" y="1582737"/>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Patrick McManus </a:t>
            </a:r>
            <a:br>
              <a:rPr lang="en-US"/>
            </a:br>
            <a:r>
              <a:rPr lang="en-US"/>
              <a:t>Airforce (MO Air National Guard) - SMSgt</a:t>
            </a:r>
            <a:endParaRPr/>
          </a:p>
        </p:txBody>
      </p:sp>
      <p:sp>
        <p:nvSpPr>
          <p:cNvPr id="275" name="Google Shape;275;p42"/>
          <p:cNvSpPr txBox="1"/>
          <p:nvPr>
            <p:ph idx="1" type="body"/>
          </p:nvPr>
        </p:nvSpPr>
        <p:spPr>
          <a:xfrm>
            <a:off x="0" y="3175000"/>
            <a:ext cx="12192000" cy="36830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Years of service: 22</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Saudi Arabia, Turkey, Iceland, Israel, Guam</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Began service in St. Louis working on the F-15 Eagles until transferred to Whiteman to work on the B-2 Stealth Bomber.</a:t>
            </a:r>
            <a:endParaRPr/>
          </a:p>
          <a:p>
            <a:pPr indent="-342900" lvl="0" marL="342900" rtl="0" algn="l">
              <a:lnSpc>
                <a:spcPct val="100000"/>
              </a:lnSpc>
              <a:spcBef>
                <a:spcPts val="640"/>
              </a:spcBef>
              <a:spcAft>
                <a:spcPts val="0"/>
              </a:spcAft>
              <a:buClr>
                <a:schemeClr val="dk1"/>
              </a:buClr>
              <a:buSzPts val="3200"/>
              <a:buFont typeface="Arial"/>
              <a:buChar char="•"/>
            </a:pPr>
            <a:r>
              <a:rPr lang="en-US"/>
              <a:t>Father to CHS student Jackson McManus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3"/>
          <p:cNvSpPr txBox="1"/>
          <p:nvPr>
            <p:ph type="title"/>
          </p:nvPr>
        </p:nvSpPr>
        <p:spPr>
          <a:xfrm>
            <a:off x="609600" y="1824388"/>
            <a:ext cx="10972800" cy="89953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Roger Anderson</a:t>
            </a:r>
            <a:endParaRPr sz="8000"/>
          </a:p>
        </p:txBody>
      </p:sp>
      <p:sp>
        <p:nvSpPr>
          <p:cNvPr id="96" name="Google Shape;96;p3"/>
          <p:cNvSpPr txBox="1"/>
          <p:nvPr>
            <p:ph idx="1" type="body"/>
          </p:nvPr>
        </p:nvSpPr>
        <p:spPr>
          <a:xfrm>
            <a:off x="391886" y="3257732"/>
            <a:ext cx="10972800" cy="4300537"/>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E-5</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4</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Vietnam (1970-1971)</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Served in Vietnam</a:t>
            </a:r>
            <a:endParaRPr/>
          </a:p>
          <a:p>
            <a:pPr indent="-342900" lvl="0" marL="342900" rtl="0" algn="l">
              <a:lnSpc>
                <a:spcPct val="100000"/>
              </a:lnSpc>
              <a:spcBef>
                <a:spcPts val="640"/>
              </a:spcBef>
              <a:spcAft>
                <a:spcPts val="0"/>
              </a:spcAft>
              <a:buClr>
                <a:schemeClr val="dk1"/>
              </a:buClr>
              <a:buSzPts val="3200"/>
              <a:buFont typeface="Arial"/>
              <a:buChar char="•"/>
            </a:pPr>
            <a:r>
              <a:rPr lang="en-US"/>
              <a:t>Related to Jayden (CES student)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8"/>
          <p:cNvSpPr txBox="1"/>
          <p:nvPr>
            <p:ph type="title"/>
          </p:nvPr>
        </p:nvSpPr>
        <p:spPr>
          <a:xfrm>
            <a:off x="177437" y="1894735"/>
            <a:ext cx="113538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sz="8000"/>
              <a:t>Vernon Ohrenberg</a:t>
            </a:r>
            <a:br>
              <a:rPr lang="en-US" sz="8000"/>
            </a:br>
            <a:r>
              <a:rPr lang="en-US"/>
              <a:t>Specialist 4</a:t>
            </a:r>
            <a:r>
              <a:rPr baseline="30000" lang="en-US"/>
              <a:t>th</a:t>
            </a:r>
            <a:r>
              <a:rPr lang="en-US"/>
              <a:t> class</a:t>
            </a:r>
            <a:endParaRPr/>
          </a:p>
        </p:txBody>
      </p:sp>
      <p:sp>
        <p:nvSpPr>
          <p:cNvPr id="281" name="Google Shape;281;p48"/>
          <p:cNvSpPr txBox="1"/>
          <p:nvPr>
            <p:ph idx="1" type="body"/>
          </p:nvPr>
        </p:nvSpPr>
        <p:spPr>
          <a:xfrm>
            <a:off x="0" y="3779052"/>
            <a:ext cx="12192000" cy="3437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800"/>
              <a:buFont typeface="Arial"/>
              <a:buChar char="•"/>
            </a:pPr>
            <a:r>
              <a:rPr lang="en-US" sz="2800"/>
              <a:t>Years of service: 2</a:t>
            </a:r>
            <a:endParaRPr/>
          </a:p>
          <a:p>
            <a:pPr indent="-342900" lvl="0" marL="342900" rtl="0" algn="l">
              <a:lnSpc>
                <a:spcPct val="100000"/>
              </a:lnSpc>
              <a:spcBef>
                <a:spcPts val="560"/>
              </a:spcBef>
              <a:spcAft>
                <a:spcPts val="0"/>
              </a:spcAft>
              <a:buClr>
                <a:schemeClr val="dk1"/>
              </a:buClr>
              <a:buSzPts val="2800"/>
              <a:buFont typeface="Arial"/>
              <a:buChar char="•"/>
            </a:pPr>
            <a:r>
              <a:rPr lang="en-US" sz="2800"/>
              <a:t>Deployments: Iraq</a:t>
            </a:r>
            <a:endParaRPr/>
          </a:p>
          <a:p>
            <a:pPr indent="-342900" lvl="0" marL="342900" rtl="0" algn="l">
              <a:lnSpc>
                <a:spcPct val="100000"/>
              </a:lnSpc>
              <a:spcBef>
                <a:spcPts val="560"/>
              </a:spcBef>
              <a:spcAft>
                <a:spcPts val="0"/>
              </a:spcAft>
              <a:buClr>
                <a:schemeClr val="dk1"/>
              </a:buClr>
              <a:buSzPts val="2800"/>
              <a:buFont typeface="Arial"/>
              <a:buChar char="•"/>
            </a:pPr>
            <a:r>
              <a:rPr lang="en-US" sz="2800"/>
              <a:t>Military service: Headquarters company at Fort Knox, KY</a:t>
            </a:r>
            <a:endParaRPr/>
          </a:p>
          <a:p>
            <a:pPr indent="-342900" lvl="0" marL="342900" rtl="0" algn="l">
              <a:lnSpc>
                <a:spcPct val="100000"/>
              </a:lnSpc>
              <a:spcBef>
                <a:spcPts val="560"/>
              </a:spcBef>
              <a:spcAft>
                <a:spcPts val="0"/>
              </a:spcAft>
              <a:buClr>
                <a:schemeClr val="dk1"/>
              </a:buClr>
              <a:buSzPts val="2800"/>
              <a:buFont typeface="Arial"/>
              <a:buChar char="•"/>
            </a:pPr>
            <a:r>
              <a:rPr lang="en-US" sz="2800"/>
              <a:t>Grandpa to CHS students Kellen Fiene &amp; Gavin Ohrenberg</a:t>
            </a:r>
            <a:endParaRPr sz="2800"/>
          </a:p>
        </p:txBody>
      </p:sp>
      <p:pic>
        <p:nvPicPr>
          <p:cNvPr id="282" name="Google Shape;282;p48"/>
          <p:cNvPicPr preferRelativeResize="0"/>
          <p:nvPr/>
        </p:nvPicPr>
        <p:blipFill rotWithShape="1">
          <a:blip r:embed="rId3">
            <a:alphaModFix/>
          </a:blip>
          <a:srcRect b="0" l="0" r="0" t="0"/>
          <a:stretch/>
        </p:blipFill>
        <p:spPr>
          <a:xfrm>
            <a:off x="8991600" y="0"/>
            <a:ext cx="3200399" cy="343941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9"/>
          <p:cNvSpPr txBox="1"/>
          <p:nvPr>
            <p:ph type="title"/>
          </p:nvPr>
        </p:nvSpPr>
        <p:spPr>
          <a:xfrm>
            <a:off x="609600" y="1524000"/>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Jonathan Qureshi </a:t>
            </a:r>
            <a:br>
              <a:rPr lang="en-US" sz="8000"/>
            </a:br>
            <a:r>
              <a:rPr lang="en-US"/>
              <a:t>Army - Corporal</a:t>
            </a:r>
            <a:endParaRPr/>
          </a:p>
        </p:txBody>
      </p:sp>
      <p:sp>
        <p:nvSpPr>
          <p:cNvPr id="288" name="Google Shape;288;p49"/>
          <p:cNvSpPr txBox="1"/>
          <p:nvPr>
            <p:ph idx="1" type="body"/>
          </p:nvPr>
        </p:nvSpPr>
        <p:spPr>
          <a:xfrm>
            <a:off x="0" y="2667000"/>
            <a:ext cx="12192000" cy="42099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800"/>
              <a:buFont typeface="Arial"/>
              <a:buChar char="•"/>
            </a:pPr>
            <a:r>
              <a:rPr lang="en-US" sz="2800"/>
              <a:t>Years of service: 5</a:t>
            </a:r>
            <a:endParaRPr/>
          </a:p>
          <a:p>
            <a:pPr indent="-342900" lvl="0" marL="342900" rtl="0" algn="l">
              <a:lnSpc>
                <a:spcPct val="100000"/>
              </a:lnSpc>
              <a:spcBef>
                <a:spcPts val="560"/>
              </a:spcBef>
              <a:spcAft>
                <a:spcPts val="0"/>
              </a:spcAft>
              <a:buClr>
                <a:schemeClr val="dk1"/>
              </a:buClr>
              <a:buSzPts val="2800"/>
              <a:buFont typeface="Arial"/>
              <a:buChar char="•"/>
            </a:pPr>
            <a:r>
              <a:rPr lang="en-US" sz="2800"/>
              <a:t>Deployments: Iraq</a:t>
            </a:r>
            <a:endParaRPr/>
          </a:p>
          <a:p>
            <a:pPr indent="-342900" lvl="0" marL="342900" rtl="0" algn="l">
              <a:lnSpc>
                <a:spcPct val="100000"/>
              </a:lnSpc>
              <a:spcBef>
                <a:spcPts val="560"/>
              </a:spcBef>
              <a:spcAft>
                <a:spcPts val="0"/>
              </a:spcAft>
              <a:buClr>
                <a:schemeClr val="dk1"/>
              </a:buClr>
              <a:buSzPts val="2800"/>
              <a:buFont typeface="Arial"/>
              <a:buChar char="•"/>
            </a:pPr>
            <a:r>
              <a:rPr lang="en-US" sz="2800"/>
              <a:t>Military service: Spent his first 3 years of service in Germany. In 2016 was deployed to Iraq.</a:t>
            </a:r>
            <a:endParaRPr/>
          </a:p>
          <a:p>
            <a:pPr indent="-342900" lvl="0" marL="342900" rtl="0" algn="l">
              <a:lnSpc>
                <a:spcPct val="100000"/>
              </a:lnSpc>
              <a:spcBef>
                <a:spcPts val="560"/>
              </a:spcBef>
              <a:spcAft>
                <a:spcPts val="0"/>
              </a:spcAft>
              <a:buClr>
                <a:schemeClr val="dk1"/>
              </a:buClr>
              <a:buSzPts val="2800"/>
              <a:buFont typeface="Arial"/>
              <a:buChar char="•"/>
            </a:pPr>
            <a:r>
              <a:rPr lang="en-US" sz="2800"/>
              <a:t>Uncle to Konner and Kollen Akau </a:t>
            </a:r>
            <a:endParaRPr sz="2800"/>
          </a:p>
        </p:txBody>
      </p:sp>
      <p:pic>
        <p:nvPicPr>
          <p:cNvPr id="289" name="Google Shape;289;p49"/>
          <p:cNvPicPr preferRelativeResize="0"/>
          <p:nvPr/>
        </p:nvPicPr>
        <p:blipFill rotWithShape="1">
          <a:blip r:embed="rId3">
            <a:alphaModFix/>
          </a:blip>
          <a:srcRect b="0" l="0" r="0" t="0"/>
          <a:stretch/>
        </p:blipFill>
        <p:spPr>
          <a:xfrm>
            <a:off x="7480299" y="4207668"/>
            <a:ext cx="4711702" cy="2650332"/>
          </a:xfrm>
          <a:prstGeom prst="rect">
            <a:avLst/>
          </a:prstGeom>
          <a:noFill/>
          <a:ln>
            <a:noFill/>
          </a:ln>
        </p:spPr>
      </p:pic>
      <p:pic>
        <p:nvPicPr>
          <p:cNvPr id="290" name="Google Shape;290;p49"/>
          <p:cNvPicPr preferRelativeResize="0"/>
          <p:nvPr/>
        </p:nvPicPr>
        <p:blipFill rotWithShape="1">
          <a:blip r:embed="rId4">
            <a:alphaModFix/>
          </a:blip>
          <a:srcRect b="0" l="0" r="0" t="0"/>
          <a:stretch/>
        </p:blipFill>
        <p:spPr>
          <a:xfrm>
            <a:off x="0" y="5137672"/>
            <a:ext cx="3065929" cy="172032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50"/>
          <p:cNvSpPr txBox="1"/>
          <p:nvPr>
            <p:ph type="title"/>
          </p:nvPr>
        </p:nvSpPr>
        <p:spPr>
          <a:xfrm>
            <a:off x="-258486" y="1411106"/>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Randy Ratliff</a:t>
            </a:r>
            <a:endParaRPr sz="8000"/>
          </a:p>
        </p:txBody>
      </p:sp>
      <p:sp>
        <p:nvSpPr>
          <p:cNvPr id="296" name="Google Shape;296;p50"/>
          <p:cNvSpPr txBox="1"/>
          <p:nvPr>
            <p:ph idx="1" type="body"/>
          </p:nvPr>
        </p:nvSpPr>
        <p:spPr>
          <a:xfrm>
            <a:off x="0" y="2946400"/>
            <a:ext cx="10972800" cy="39116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E-5 (Staff Sergeant), US Air Force</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8 (1982-1990)</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multiple short deployments to Germany, Saudi Arabia, Grenada, Panama, Korea, Iceland</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U.S. Air Force, Security Police, Tactical Air Command Rapid Deployment Force</a:t>
            </a:r>
            <a:endParaRPr/>
          </a:p>
          <a:p>
            <a:pPr indent="-342900" lvl="0" marL="342900" rtl="0" algn="l">
              <a:lnSpc>
                <a:spcPct val="100000"/>
              </a:lnSpc>
              <a:spcBef>
                <a:spcPts val="640"/>
              </a:spcBef>
              <a:spcAft>
                <a:spcPts val="0"/>
              </a:spcAft>
              <a:buClr>
                <a:schemeClr val="dk1"/>
              </a:buClr>
              <a:buSzPts val="3200"/>
              <a:buFont typeface="Arial"/>
              <a:buChar char="•"/>
            </a:pPr>
            <a:r>
              <a:rPr lang="en-US"/>
              <a:t>Grandfather to Gage Ratliff</a:t>
            </a:r>
            <a:endParaRPr/>
          </a:p>
        </p:txBody>
      </p:sp>
      <p:pic>
        <p:nvPicPr>
          <p:cNvPr id="297" name="Google Shape;297;p50"/>
          <p:cNvPicPr preferRelativeResize="0"/>
          <p:nvPr/>
        </p:nvPicPr>
        <p:blipFill rotWithShape="1">
          <a:blip r:embed="rId3">
            <a:alphaModFix/>
          </a:blip>
          <a:srcRect b="0" l="0" r="0" t="0"/>
          <a:stretch/>
        </p:blipFill>
        <p:spPr>
          <a:xfrm>
            <a:off x="8568146" y="176394"/>
            <a:ext cx="3474545" cy="36124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51"/>
          <p:cNvSpPr txBox="1"/>
          <p:nvPr>
            <p:ph type="title"/>
          </p:nvPr>
        </p:nvSpPr>
        <p:spPr>
          <a:xfrm>
            <a:off x="734291" y="1189037"/>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Randy Reynolds</a:t>
            </a:r>
            <a:endParaRPr sz="8000"/>
          </a:p>
        </p:txBody>
      </p:sp>
      <p:sp>
        <p:nvSpPr>
          <p:cNvPr id="303" name="Google Shape;303;p51"/>
          <p:cNvSpPr txBox="1"/>
          <p:nvPr>
            <p:ph idx="1" type="body"/>
          </p:nvPr>
        </p:nvSpPr>
        <p:spPr>
          <a:xfrm>
            <a:off x="0" y="2946400"/>
            <a:ext cx="10972800" cy="39116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Senior Master Sergeant (E-8)</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18</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6 years active duty U.S. Air Force, 10 years in the Air National Guard, worked on the B-1 and B-2 bombers</a:t>
            </a:r>
            <a:endParaRPr/>
          </a:p>
          <a:p>
            <a:pPr indent="-342900" lvl="0" marL="342900" rtl="0" algn="l">
              <a:lnSpc>
                <a:spcPct val="100000"/>
              </a:lnSpc>
              <a:spcBef>
                <a:spcPts val="640"/>
              </a:spcBef>
              <a:spcAft>
                <a:spcPts val="0"/>
              </a:spcAft>
              <a:buClr>
                <a:schemeClr val="dk1"/>
              </a:buClr>
              <a:buSzPts val="3200"/>
              <a:buFont typeface="Arial"/>
              <a:buChar char="•"/>
            </a:pPr>
            <a:r>
              <a:rPr lang="en-US"/>
              <a:t>Husband of Courtney Reynolds, Father of Dakota, Lexi and Max</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2"/>
          <p:cNvSpPr txBox="1"/>
          <p:nvPr>
            <p:ph type="title"/>
          </p:nvPr>
        </p:nvSpPr>
        <p:spPr>
          <a:xfrm>
            <a:off x="734291" y="1189037"/>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Homer Roepe</a:t>
            </a:r>
            <a:endParaRPr sz="8000"/>
          </a:p>
        </p:txBody>
      </p:sp>
      <p:sp>
        <p:nvSpPr>
          <p:cNvPr id="309" name="Google Shape;309;p52"/>
          <p:cNvSpPr txBox="1"/>
          <p:nvPr>
            <p:ph idx="1" type="body"/>
          </p:nvPr>
        </p:nvSpPr>
        <p:spPr>
          <a:xfrm>
            <a:off x="0" y="2946400"/>
            <a:ext cx="10972800" cy="39116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Corporal</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1943-1946</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Philippines</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Combat engineer</a:t>
            </a:r>
            <a:endParaRPr/>
          </a:p>
          <a:p>
            <a:pPr indent="-342900" lvl="0" marL="342900" rtl="0" algn="l">
              <a:lnSpc>
                <a:spcPct val="100000"/>
              </a:lnSpc>
              <a:spcBef>
                <a:spcPts val="640"/>
              </a:spcBef>
              <a:spcAft>
                <a:spcPts val="0"/>
              </a:spcAft>
              <a:buClr>
                <a:schemeClr val="dk1"/>
              </a:buClr>
              <a:buSzPts val="3200"/>
              <a:buFont typeface="Arial"/>
              <a:buChar char="•"/>
            </a:pPr>
            <a:r>
              <a:rPr lang="en-US"/>
              <a:t>Great-grandfather to Brandon, Brody Roepe, Brianna Rolf, Malia Roepe (CHS and CES)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53"/>
          <p:cNvSpPr txBox="1"/>
          <p:nvPr>
            <p:ph type="title"/>
          </p:nvPr>
        </p:nvSpPr>
        <p:spPr>
          <a:xfrm>
            <a:off x="734291" y="1189037"/>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Kevin Roepe</a:t>
            </a:r>
            <a:endParaRPr sz="8000"/>
          </a:p>
        </p:txBody>
      </p:sp>
      <p:sp>
        <p:nvSpPr>
          <p:cNvPr id="315" name="Google Shape;315;p53"/>
          <p:cNvSpPr txBox="1"/>
          <p:nvPr>
            <p:ph idx="1" type="body"/>
          </p:nvPr>
        </p:nvSpPr>
        <p:spPr>
          <a:xfrm>
            <a:off x="170688" y="2332036"/>
            <a:ext cx="10972800" cy="452596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Captain, USMC</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Active duty 2010-2014; Reserve duty 2016 - present</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Border Advisory Team, Afghanistan</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Logistics officer at Camp Pendleton, reserve officer for Korean Support Team in New Orleans</a:t>
            </a:r>
            <a:endParaRPr/>
          </a:p>
          <a:p>
            <a:pPr indent="-342900" lvl="0" marL="342900" rtl="0" algn="l">
              <a:lnSpc>
                <a:spcPct val="100000"/>
              </a:lnSpc>
              <a:spcBef>
                <a:spcPts val="640"/>
              </a:spcBef>
              <a:spcAft>
                <a:spcPts val="0"/>
              </a:spcAft>
              <a:buClr>
                <a:schemeClr val="dk1"/>
              </a:buClr>
              <a:buSzPts val="3200"/>
              <a:buFont typeface="Arial"/>
              <a:buChar char="•"/>
            </a:pPr>
            <a:r>
              <a:rPr lang="en-US"/>
              <a:t>Cousin to Brandon, Brody, Malia, Olivia, Brianna, and Erin  (CES and CHS)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4"/>
          <p:cNvSpPr txBox="1"/>
          <p:nvPr>
            <p:ph type="title"/>
          </p:nvPr>
        </p:nvSpPr>
        <p:spPr>
          <a:xfrm>
            <a:off x="734291" y="1189037"/>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Ronald Roepe</a:t>
            </a:r>
            <a:endParaRPr sz="8000"/>
          </a:p>
        </p:txBody>
      </p:sp>
      <p:sp>
        <p:nvSpPr>
          <p:cNvPr id="321" name="Google Shape;321;p54"/>
          <p:cNvSpPr txBox="1"/>
          <p:nvPr>
            <p:ph idx="1" type="body"/>
          </p:nvPr>
        </p:nvSpPr>
        <p:spPr>
          <a:xfrm>
            <a:off x="0" y="2946400"/>
            <a:ext cx="10972800" cy="39116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Spec 4</a:t>
            </a:r>
            <a:r>
              <a:rPr baseline="30000" lang="en-US"/>
              <a:t>th</a:t>
            </a:r>
            <a:r>
              <a:rPr lang="en-US"/>
              <a:t> Class Army</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1966-1968</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Explosive Ordnance Disposal (Bomb Squad), Ft. Benjamin, Harrison, IN</a:t>
            </a:r>
            <a:endParaRPr/>
          </a:p>
          <a:p>
            <a:pPr indent="-342900" lvl="0" marL="342900" rtl="0" algn="l">
              <a:lnSpc>
                <a:spcPct val="100000"/>
              </a:lnSpc>
              <a:spcBef>
                <a:spcPts val="640"/>
              </a:spcBef>
              <a:spcAft>
                <a:spcPts val="0"/>
              </a:spcAft>
              <a:buClr>
                <a:schemeClr val="dk1"/>
              </a:buClr>
              <a:buSzPts val="3200"/>
              <a:buFont typeface="Arial"/>
              <a:buChar char="•"/>
            </a:pPr>
            <a:r>
              <a:rPr lang="en-US"/>
              <a:t>Great-Uncle to Brandon, Brody &amp; Malia Roepe, Brianna Rolf, Erin Heimsoth (CHS and CES)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5"/>
          <p:cNvSpPr txBox="1"/>
          <p:nvPr>
            <p:ph type="title"/>
          </p:nvPr>
        </p:nvSpPr>
        <p:spPr>
          <a:xfrm>
            <a:off x="609600" y="1525237"/>
            <a:ext cx="109728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sz="8000"/>
              <a:t>Robert G Sartin</a:t>
            </a:r>
            <a:endParaRPr sz="8000"/>
          </a:p>
        </p:txBody>
      </p:sp>
      <p:sp>
        <p:nvSpPr>
          <p:cNvPr id="327" name="Google Shape;327;p55"/>
          <p:cNvSpPr txBox="1"/>
          <p:nvPr>
            <p:ph idx="1" type="body"/>
          </p:nvPr>
        </p:nvSpPr>
        <p:spPr>
          <a:xfrm>
            <a:off x="0" y="2904691"/>
            <a:ext cx="12192000" cy="3953309"/>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Private in the Army</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1</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He was deployed to Korea but had to return home to work on the farm</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Mechanic </a:t>
            </a:r>
            <a:endParaRPr/>
          </a:p>
          <a:p>
            <a:pPr indent="-342900" lvl="0" marL="342900" rtl="0" algn="l">
              <a:lnSpc>
                <a:spcPct val="100000"/>
              </a:lnSpc>
              <a:spcBef>
                <a:spcPts val="640"/>
              </a:spcBef>
              <a:spcAft>
                <a:spcPts val="0"/>
              </a:spcAft>
              <a:buClr>
                <a:schemeClr val="dk1"/>
              </a:buClr>
              <a:buSzPts val="3200"/>
              <a:buFont typeface="Arial"/>
              <a:buChar char="•"/>
            </a:pPr>
            <a:r>
              <a:rPr lang="en-US"/>
              <a:t>Grandfather to Karen Hemme (CHS teacher)</a:t>
            </a:r>
            <a:endParaRPr/>
          </a:p>
        </p:txBody>
      </p:sp>
      <p:pic>
        <p:nvPicPr>
          <p:cNvPr id="328" name="Google Shape;328;p55"/>
          <p:cNvPicPr preferRelativeResize="0"/>
          <p:nvPr/>
        </p:nvPicPr>
        <p:blipFill rotWithShape="1">
          <a:blip r:embed="rId3">
            <a:alphaModFix/>
          </a:blip>
          <a:srcRect b="0" l="0" r="0" t="0"/>
          <a:stretch/>
        </p:blipFill>
        <p:spPr>
          <a:xfrm>
            <a:off x="9321800" y="0"/>
            <a:ext cx="2870200" cy="41934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6"/>
          <p:cNvSpPr txBox="1"/>
          <p:nvPr>
            <p:ph type="title"/>
          </p:nvPr>
        </p:nvSpPr>
        <p:spPr>
          <a:xfrm>
            <a:off x="139700" y="1302905"/>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Bonny Smith </a:t>
            </a:r>
            <a:br>
              <a:rPr lang="en-US"/>
            </a:br>
            <a:r>
              <a:rPr lang="en-US"/>
              <a:t> Army – Private First Class</a:t>
            </a:r>
            <a:endParaRPr/>
          </a:p>
        </p:txBody>
      </p:sp>
      <p:sp>
        <p:nvSpPr>
          <p:cNvPr id="334" name="Google Shape;334;p56"/>
          <p:cNvSpPr txBox="1"/>
          <p:nvPr>
            <p:ph idx="1" type="body"/>
          </p:nvPr>
        </p:nvSpPr>
        <p:spPr>
          <a:xfrm>
            <a:off x="0" y="2730500"/>
            <a:ext cx="12192000" cy="41275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000"/>
              <a:buFont typeface="Arial"/>
              <a:buChar char="•"/>
            </a:pPr>
            <a:r>
              <a:rPr lang="en-US" sz="3000"/>
              <a:t>Years of service: 3</a:t>
            </a:r>
            <a:endParaRPr/>
          </a:p>
          <a:p>
            <a:pPr indent="-342900" lvl="0" marL="342900" rtl="0" algn="l">
              <a:lnSpc>
                <a:spcPct val="100000"/>
              </a:lnSpc>
              <a:spcBef>
                <a:spcPts val="600"/>
              </a:spcBef>
              <a:spcAft>
                <a:spcPts val="0"/>
              </a:spcAft>
              <a:buClr>
                <a:schemeClr val="dk1"/>
              </a:buClr>
              <a:buSzPts val="3000"/>
              <a:buFont typeface="Arial"/>
              <a:buChar char="•"/>
            </a:pPr>
            <a:r>
              <a:rPr lang="en-US" sz="3000"/>
              <a:t>Deployments: New Guinea during WWII.</a:t>
            </a:r>
            <a:endParaRPr/>
          </a:p>
          <a:p>
            <a:pPr indent="-342900" lvl="0" marL="342900" rtl="0" algn="l">
              <a:lnSpc>
                <a:spcPct val="100000"/>
              </a:lnSpc>
              <a:spcBef>
                <a:spcPts val="600"/>
              </a:spcBef>
              <a:spcAft>
                <a:spcPts val="0"/>
              </a:spcAft>
              <a:buClr>
                <a:schemeClr val="dk1"/>
              </a:buClr>
              <a:buSzPts val="3000"/>
              <a:buFont typeface="Arial"/>
              <a:buChar char="•"/>
            </a:pPr>
            <a:r>
              <a:rPr lang="en-US" sz="3000"/>
              <a:t>Military service: Served in New Guinea as a warehouseman. He kept track of supplies and preparing them to be shipped or taken to soldiers on the front lines. Received the American Theater Ribbon, Asiatic Pacific Theatre Ribbon with one bronze star, Victory Medal, Good Conduct Medal, and three Overseas Bars. </a:t>
            </a:r>
            <a:endParaRPr/>
          </a:p>
          <a:p>
            <a:pPr indent="-342900" lvl="0" marL="342900" rtl="0" algn="l">
              <a:lnSpc>
                <a:spcPct val="100000"/>
              </a:lnSpc>
              <a:spcBef>
                <a:spcPts val="600"/>
              </a:spcBef>
              <a:spcAft>
                <a:spcPts val="0"/>
              </a:spcAft>
              <a:buClr>
                <a:schemeClr val="dk1"/>
              </a:buClr>
              <a:buSzPts val="3000"/>
              <a:buFont typeface="Arial"/>
              <a:buChar char="•"/>
            </a:pPr>
            <a:r>
              <a:rPr lang="en-US" sz="3000"/>
              <a:t>Great-Grandfather to Gavin Ohrenberg</a:t>
            </a:r>
            <a:endParaRPr sz="3000"/>
          </a:p>
          <a:p>
            <a:pPr indent="-139700" lvl="0" marL="342900" rtl="0" algn="l">
              <a:lnSpc>
                <a:spcPct val="100000"/>
              </a:lnSpc>
              <a:spcBef>
                <a:spcPts val="640"/>
              </a:spcBef>
              <a:spcAft>
                <a:spcPts val="0"/>
              </a:spcAft>
              <a:buClr>
                <a:schemeClr val="dk1"/>
              </a:buClr>
              <a:buSzPts val="3200"/>
              <a:buFont typeface="Arial"/>
              <a:buNone/>
            </a:pPr>
            <a:r>
              <a:t/>
            </a:r>
            <a:endParaRPr/>
          </a:p>
          <a:p>
            <a:pPr indent="-139700" lvl="0" marL="342900" rtl="0" algn="l">
              <a:lnSpc>
                <a:spcPct val="100000"/>
              </a:lnSpc>
              <a:spcBef>
                <a:spcPts val="640"/>
              </a:spcBef>
              <a:spcAft>
                <a:spcPts val="0"/>
              </a:spcAft>
              <a:buClr>
                <a:schemeClr val="dk1"/>
              </a:buClr>
              <a:buSzPts val="3200"/>
              <a:buFont typeface="Arial"/>
              <a:buNone/>
            </a:pPr>
            <a:r>
              <a:t/>
            </a:r>
            <a:endParaRPr/>
          </a:p>
        </p:txBody>
      </p:sp>
      <p:pic>
        <p:nvPicPr>
          <p:cNvPr id="335" name="Google Shape;335;p56"/>
          <p:cNvPicPr preferRelativeResize="0"/>
          <p:nvPr/>
        </p:nvPicPr>
        <p:blipFill rotWithShape="1">
          <a:blip r:embed="rId3">
            <a:alphaModFix/>
          </a:blip>
          <a:srcRect b="0" l="0" r="0" t="0"/>
          <a:stretch/>
        </p:blipFill>
        <p:spPr>
          <a:xfrm>
            <a:off x="8888819" y="0"/>
            <a:ext cx="3303181" cy="216130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8"/>
          <p:cNvSpPr txBox="1"/>
          <p:nvPr>
            <p:ph type="title"/>
          </p:nvPr>
        </p:nvSpPr>
        <p:spPr>
          <a:xfrm>
            <a:off x="-891758" y="1871048"/>
            <a:ext cx="10972800" cy="65015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Michael Trautman    </a:t>
            </a:r>
            <a:endParaRPr sz="8000"/>
          </a:p>
        </p:txBody>
      </p:sp>
      <p:sp>
        <p:nvSpPr>
          <p:cNvPr id="341" name="Google Shape;341;p58"/>
          <p:cNvSpPr txBox="1"/>
          <p:nvPr>
            <p:ph idx="1" type="body"/>
          </p:nvPr>
        </p:nvSpPr>
        <p:spPr>
          <a:xfrm>
            <a:off x="0" y="2783141"/>
            <a:ext cx="11228832" cy="452596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Petty Officer 2</a:t>
            </a:r>
            <a:r>
              <a:rPr baseline="30000" lang="en-US"/>
              <a:t>nd</a:t>
            </a:r>
            <a:r>
              <a:rPr lang="en-US"/>
              <a:t> class (E-5), Naval Security Group</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1969-1973</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San Miguel, Republic of Philippines, 1972-73; DaNang, Republic of Vietnam, 1971-72</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Navy Achievement Medal, Combat Action Ribbon, Vietnam Campaign medal and Service medal</a:t>
            </a:r>
            <a:endParaRPr/>
          </a:p>
          <a:p>
            <a:pPr indent="-342900" lvl="0" marL="342900" rtl="0" algn="l">
              <a:lnSpc>
                <a:spcPct val="100000"/>
              </a:lnSpc>
              <a:spcBef>
                <a:spcPts val="640"/>
              </a:spcBef>
              <a:spcAft>
                <a:spcPts val="0"/>
              </a:spcAft>
              <a:buClr>
                <a:schemeClr val="dk1"/>
              </a:buClr>
              <a:buSzPts val="3200"/>
              <a:buFont typeface="Arial"/>
              <a:buChar char="•"/>
            </a:pPr>
            <a:r>
              <a:rPr lang="en-US"/>
              <a:t>Instructor (and former principal) here at CHS!</a:t>
            </a:r>
            <a:endParaRPr/>
          </a:p>
          <a:p>
            <a:pPr indent="0" lvl="0" marL="0" rtl="0" algn="l">
              <a:lnSpc>
                <a:spcPct val="100000"/>
              </a:lnSpc>
              <a:spcBef>
                <a:spcPts val="640"/>
              </a:spcBef>
              <a:spcAft>
                <a:spcPts val="0"/>
              </a:spcAft>
              <a:buClr>
                <a:schemeClr val="dk1"/>
              </a:buClr>
              <a:buSzPts val="3200"/>
              <a:buFont typeface="Arial"/>
              <a:buNone/>
            </a:pPr>
            <a:r>
              <a:t/>
            </a:r>
            <a:endParaRPr/>
          </a:p>
        </p:txBody>
      </p:sp>
      <p:pic>
        <p:nvPicPr>
          <p:cNvPr id="342" name="Google Shape;342;p58"/>
          <p:cNvPicPr preferRelativeResize="0"/>
          <p:nvPr/>
        </p:nvPicPr>
        <p:blipFill rotWithShape="1">
          <a:blip r:embed="rId3">
            <a:alphaModFix/>
          </a:blip>
          <a:srcRect b="0" l="0" r="0" t="0"/>
          <a:stretch/>
        </p:blipFill>
        <p:spPr>
          <a:xfrm>
            <a:off x="9060725" y="129200"/>
            <a:ext cx="2930978" cy="27943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6"/>
          <p:cNvSpPr txBox="1"/>
          <p:nvPr>
            <p:ph type="title"/>
          </p:nvPr>
        </p:nvSpPr>
        <p:spPr>
          <a:xfrm>
            <a:off x="0" y="1358854"/>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William Boles</a:t>
            </a:r>
            <a:endParaRPr sz="8000"/>
          </a:p>
        </p:txBody>
      </p:sp>
      <p:sp>
        <p:nvSpPr>
          <p:cNvPr id="102" name="Google Shape;102;p6"/>
          <p:cNvSpPr txBox="1"/>
          <p:nvPr>
            <p:ph idx="1" type="body"/>
          </p:nvPr>
        </p:nvSpPr>
        <p:spPr>
          <a:xfrm>
            <a:off x="0" y="2332037"/>
            <a:ext cx="10972800" cy="452596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2311 (ammunition technician)</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5</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William was decorated with a meritorious unit commendation, and a second award expert on the rifle range. William was in the Marine Corps and was stationed at Camp Lejeune 2</a:t>
            </a:r>
            <a:r>
              <a:rPr baseline="30000" lang="en-US"/>
              <a:t>nd</a:t>
            </a:r>
            <a:r>
              <a:rPr lang="en-US"/>
              <a:t> Supply battalion 2</a:t>
            </a:r>
            <a:r>
              <a:rPr baseline="30000" lang="en-US"/>
              <a:t>nd</a:t>
            </a:r>
            <a:r>
              <a:rPr lang="en-US"/>
              <a:t> forward service support group</a:t>
            </a:r>
            <a:endParaRPr/>
          </a:p>
          <a:p>
            <a:pPr indent="-342900" lvl="0" marL="342900" rtl="0" algn="l">
              <a:lnSpc>
                <a:spcPct val="100000"/>
              </a:lnSpc>
              <a:spcBef>
                <a:spcPts val="640"/>
              </a:spcBef>
              <a:spcAft>
                <a:spcPts val="0"/>
              </a:spcAft>
              <a:buClr>
                <a:schemeClr val="dk1"/>
              </a:buClr>
              <a:buSzPts val="3200"/>
              <a:buFont typeface="Arial"/>
              <a:buChar char="•"/>
            </a:pPr>
            <a:r>
              <a:rPr lang="en-US"/>
              <a:t>Related to CES student Kollen Akau</a:t>
            </a:r>
            <a:endParaRPr/>
          </a:p>
        </p:txBody>
      </p:sp>
      <p:pic>
        <p:nvPicPr>
          <p:cNvPr id="103" name="Google Shape;103;p6"/>
          <p:cNvPicPr preferRelativeResize="0"/>
          <p:nvPr/>
        </p:nvPicPr>
        <p:blipFill rotWithShape="1">
          <a:blip r:embed="rId3">
            <a:alphaModFix/>
          </a:blip>
          <a:srcRect b="0" l="0" r="0" t="0"/>
          <a:stretch/>
        </p:blipFill>
        <p:spPr>
          <a:xfrm>
            <a:off x="9464387" y="-1"/>
            <a:ext cx="2727613" cy="334587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9"/>
          <p:cNvSpPr txBox="1"/>
          <p:nvPr>
            <p:ph type="title"/>
          </p:nvPr>
        </p:nvSpPr>
        <p:spPr>
          <a:xfrm>
            <a:off x="609600" y="1438421"/>
            <a:ext cx="10972800" cy="65015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Jim Tyler</a:t>
            </a:r>
            <a:endParaRPr sz="8000"/>
          </a:p>
        </p:txBody>
      </p:sp>
      <p:sp>
        <p:nvSpPr>
          <p:cNvPr id="348" name="Google Shape;348;p59"/>
          <p:cNvSpPr txBox="1"/>
          <p:nvPr>
            <p:ph idx="1" type="body"/>
          </p:nvPr>
        </p:nvSpPr>
        <p:spPr>
          <a:xfrm>
            <a:off x="0" y="2332025"/>
            <a:ext cx="117120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Specialist 5</a:t>
            </a:r>
            <a:r>
              <a:rPr baseline="30000" lang="en-US"/>
              <a:t>th</a:t>
            </a:r>
            <a:r>
              <a:rPr lang="en-US"/>
              <a:t> Class</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3</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South Korea for 13 months (Sep. 1970-Oct. 1971)</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Enlisted under Army delayed program. He was sent to Korea as a helicopter radio mechanic in Sep. 1970</a:t>
            </a:r>
            <a:endParaRPr/>
          </a:p>
          <a:p>
            <a:pPr indent="-342900" lvl="0" marL="342900" rtl="0" algn="l">
              <a:lnSpc>
                <a:spcPct val="100000"/>
              </a:lnSpc>
              <a:spcBef>
                <a:spcPts val="640"/>
              </a:spcBef>
              <a:spcAft>
                <a:spcPts val="0"/>
              </a:spcAft>
              <a:buClr>
                <a:schemeClr val="dk1"/>
              </a:buClr>
              <a:buSzPts val="3200"/>
              <a:buFont typeface="Arial"/>
              <a:buChar char="•"/>
            </a:pPr>
            <a:r>
              <a:rPr lang="en-US"/>
              <a:t>Grandfather to CHS and CES students Taylor and Tyler Gard</a:t>
            </a:r>
            <a:endParaRPr/>
          </a:p>
          <a:p>
            <a:pPr indent="0" lvl="0" marL="0" rtl="0" algn="l">
              <a:lnSpc>
                <a:spcPct val="100000"/>
              </a:lnSpc>
              <a:spcBef>
                <a:spcPts val="640"/>
              </a:spcBef>
              <a:spcAft>
                <a:spcPts val="0"/>
              </a:spcAft>
              <a:buClr>
                <a:schemeClr val="dk1"/>
              </a:buClr>
              <a:buSzPts val="3200"/>
              <a:buFont typeface="Arial"/>
              <a:buNone/>
            </a:pPr>
            <a:r>
              <a:t/>
            </a:r>
            <a:endParaRPr/>
          </a:p>
        </p:txBody>
      </p:sp>
      <p:pic>
        <p:nvPicPr>
          <p:cNvPr id="349" name="Google Shape;349;p59"/>
          <p:cNvPicPr preferRelativeResize="0"/>
          <p:nvPr/>
        </p:nvPicPr>
        <p:blipFill rotWithShape="1">
          <a:blip r:embed="rId3">
            <a:alphaModFix/>
          </a:blip>
          <a:srcRect b="0" l="0" r="0" t="0"/>
          <a:stretch/>
        </p:blipFill>
        <p:spPr>
          <a:xfrm rot="5400000">
            <a:off x="9229151" y="587948"/>
            <a:ext cx="3550795" cy="23749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60"/>
          <p:cNvSpPr txBox="1"/>
          <p:nvPr>
            <p:ph type="title"/>
          </p:nvPr>
        </p:nvSpPr>
        <p:spPr>
          <a:xfrm>
            <a:off x="609600" y="1415329"/>
            <a:ext cx="109728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sz="8000"/>
              <a:t>Robert A West</a:t>
            </a:r>
            <a:endParaRPr sz="8000"/>
          </a:p>
        </p:txBody>
      </p:sp>
      <p:sp>
        <p:nvSpPr>
          <p:cNvPr id="355" name="Google Shape;355;p60"/>
          <p:cNvSpPr txBox="1"/>
          <p:nvPr>
            <p:ph idx="1" type="body"/>
          </p:nvPr>
        </p:nvSpPr>
        <p:spPr>
          <a:xfrm>
            <a:off x="0" y="3238500"/>
            <a:ext cx="12192000" cy="35179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Corporal USMC</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18 months</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Cue Viet South Vietnam </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Patrolled Cue Viet river as a driver of an amphibious tractor while looking for NVA soldiers</a:t>
            </a:r>
            <a:endParaRPr/>
          </a:p>
          <a:p>
            <a:pPr indent="-342900" lvl="0" marL="342900" rtl="0" algn="l">
              <a:lnSpc>
                <a:spcPct val="100000"/>
              </a:lnSpc>
              <a:spcBef>
                <a:spcPts val="640"/>
              </a:spcBef>
              <a:spcAft>
                <a:spcPts val="0"/>
              </a:spcAft>
              <a:buClr>
                <a:schemeClr val="dk1"/>
              </a:buClr>
              <a:buSzPts val="3200"/>
              <a:buFont typeface="Arial"/>
              <a:buChar char="•"/>
            </a:pPr>
            <a:r>
              <a:rPr lang="en-US"/>
              <a:t>Grandpa of Holly and Aaron Brown (CHS)</a:t>
            </a:r>
            <a:endParaRPr/>
          </a:p>
        </p:txBody>
      </p:sp>
      <p:pic>
        <p:nvPicPr>
          <p:cNvPr id="356" name="Google Shape;356;p60"/>
          <p:cNvPicPr preferRelativeResize="0"/>
          <p:nvPr/>
        </p:nvPicPr>
        <p:blipFill rotWithShape="1">
          <a:blip r:embed="rId3">
            <a:alphaModFix/>
          </a:blip>
          <a:srcRect b="0" l="0" r="0" t="0"/>
          <a:stretch/>
        </p:blipFill>
        <p:spPr>
          <a:xfrm>
            <a:off x="7988300" y="0"/>
            <a:ext cx="4203700" cy="4745830"/>
          </a:xfrm>
          <a:prstGeom prst="rect">
            <a:avLst/>
          </a:prstGeom>
          <a:noFill/>
          <a:ln>
            <a:noFill/>
          </a:ln>
        </p:spPr>
      </p:pic>
      <p:sp>
        <p:nvSpPr>
          <p:cNvPr id="357" name="Google Shape;357;p60"/>
          <p:cNvSpPr/>
          <p:nvPr/>
        </p:nvSpPr>
        <p:spPr>
          <a:xfrm>
            <a:off x="8343900" y="2209800"/>
            <a:ext cx="901700" cy="444500"/>
          </a:xfrm>
          <a:prstGeom prst="rightArrow">
            <a:avLst>
              <a:gd fmla="val 50000" name="adj1"/>
              <a:gd fmla="val 50000" name="adj2"/>
            </a:avLst>
          </a:prstGeom>
          <a:solidFill>
            <a:schemeClr val="accent2"/>
          </a:solidFill>
          <a:ln cap="flat" cmpd="sng" w="12700">
            <a:solidFill>
              <a:srgbClr val="88A3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64"/>
          <p:cNvSpPr txBox="1"/>
          <p:nvPr>
            <p:ph type="title"/>
          </p:nvPr>
        </p:nvSpPr>
        <p:spPr>
          <a:xfrm>
            <a:off x="609600" y="1669329"/>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Donny Fitzpatrick</a:t>
            </a:r>
            <a:endParaRPr sz="8000"/>
          </a:p>
        </p:txBody>
      </p:sp>
      <p:sp>
        <p:nvSpPr>
          <p:cNvPr id="363" name="Google Shape;363;p64"/>
          <p:cNvSpPr txBox="1"/>
          <p:nvPr>
            <p:ph idx="1" type="body"/>
          </p:nvPr>
        </p:nvSpPr>
        <p:spPr>
          <a:xfrm>
            <a:off x="88900" y="3187701"/>
            <a:ext cx="11493500" cy="36703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Staff Sergeant</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9</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4 deployments for a total of 2 years</a:t>
            </a:r>
            <a:endParaRPr/>
          </a:p>
          <a:p>
            <a:pPr indent="-342900" lvl="0" marL="342900" rtl="0" algn="l">
              <a:lnSpc>
                <a:spcPct val="100000"/>
              </a:lnSpc>
              <a:spcBef>
                <a:spcPts val="640"/>
              </a:spcBef>
              <a:spcAft>
                <a:spcPts val="0"/>
              </a:spcAft>
              <a:buClr>
                <a:schemeClr val="dk1"/>
              </a:buClr>
              <a:buSzPts val="3200"/>
              <a:buFont typeface="Arial"/>
              <a:buChar char="•"/>
            </a:pPr>
            <a:r>
              <a:rPr lang="en-US"/>
              <a:t>Worked in special mission security for convoys</a:t>
            </a:r>
            <a:endParaRPr/>
          </a:p>
          <a:p>
            <a:pPr indent="-342900" lvl="0" marL="342900" rtl="0" algn="l">
              <a:lnSpc>
                <a:spcPct val="100000"/>
              </a:lnSpc>
              <a:spcBef>
                <a:spcPts val="640"/>
              </a:spcBef>
              <a:spcAft>
                <a:spcPts val="0"/>
              </a:spcAft>
              <a:buClr>
                <a:schemeClr val="dk1"/>
              </a:buClr>
              <a:buSzPts val="3200"/>
              <a:buFont typeface="Arial"/>
              <a:buChar char="•"/>
            </a:pPr>
            <a:r>
              <a:rPr lang="en-US"/>
              <a:t>Related to CHS and CES students Cash Fitzpatrick, Kinlee Riley, and Keaghan Fitzpatrick</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65"/>
          <p:cNvSpPr txBox="1"/>
          <p:nvPr>
            <p:ph type="title"/>
          </p:nvPr>
        </p:nvSpPr>
        <p:spPr>
          <a:xfrm>
            <a:off x="-1012501" y="1870812"/>
            <a:ext cx="10972800" cy="65015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James Sherman</a:t>
            </a:r>
            <a:endParaRPr sz="8000"/>
          </a:p>
        </p:txBody>
      </p:sp>
      <p:sp>
        <p:nvSpPr>
          <p:cNvPr id="369" name="Google Shape;369;p65"/>
          <p:cNvSpPr txBox="1"/>
          <p:nvPr>
            <p:ph idx="1" type="body"/>
          </p:nvPr>
        </p:nvSpPr>
        <p:spPr>
          <a:xfrm>
            <a:off x="0" y="3638553"/>
            <a:ext cx="12037295" cy="452596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Sergeant in Army</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2014 - present</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He is part of the 348</a:t>
            </a:r>
            <a:r>
              <a:rPr baseline="30000" lang="en-US"/>
              <a:t>th</a:t>
            </a:r>
            <a:r>
              <a:rPr lang="en-US"/>
              <a:t> Engineering Company out of Kansas City; was deployed to Afghanistan</a:t>
            </a:r>
            <a:endParaRPr/>
          </a:p>
          <a:p>
            <a:pPr indent="-342900" lvl="0" marL="342900" rtl="0" algn="l">
              <a:lnSpc>
                <a:spcPct val="100000"/>
              </a:lnSpc>
              <a:spcBef>
                <a:spcPts val="640"/>
              </a:spcBef>
              <a:spcAft>
                <a:spcPts val="0"/>
              </a:spcAft>
              <a:buClr>
                <a:schemeClr val="dk1"/>
              </a:buClr>
              <a:buSzPts val="3200"/>
              <a:buFont typeface="Arial"/>
              <a:buChar char="•"/>
            </a:pPr>
            <a:r>
              <a:rPr lang="en-US"/>
              <a:t>Uncle of CES student Wyatt Sherman &amp; cousin of Janice Gudde</a:t>
            </a:r>
            <a:endParaRPr/>
          </a:p>
          <a:p>
            <a:pPr indent="0" lvl="0" marL="0" rtl="0" algn="l">
              <a:lnSpc>
                <a:spcPct val="100000"/>
              </a:lnSpc>
              <a:spcBef>
                <a:spcPts val="640"/>
              </a:spcBef>
              <a:spcAft>
                <a:spcPts val="0"/>
              </a:spcAft>
              <a:buClr>
                <a:schemeClr val="dk1"/>
              </a:buClr>
              <a:buSzPts val="3200"/>
              <a:buFont typeface="Arial"/>
              <a:buNone/>
            </a:pPr>
            <a:r>
              <a:t/>
            </a:r>
            <a:endParaRPr/>
          </a:p>
        </p:txBody>
      </p:sp>
      <p:pic>
        <p:nvPicPr>
          <p:cNvPr id="370" name="Google Shape;370;p65"/>
          <p:cNvPicPr preferRelativeResize="0"/>
          <p:nvPr/>
        </p:nvPicPr>
        <p:blipFill rotWithShape="1">
          <a:blip r:embed="rId3">
            <a:alphaModFix/>
          </a:blip>
          <a:srcRect b="0" l="0" r="0" t="0"/>
          <a:stretch/>
        </p:blipFill>
        <p:spPr>
          <a:xfrm>
            <a:off x="8230966" y="2304247"/>
            <a:ext cx="1964464" cy="2485896"/>
          </a:xfrm>
          <a:prstGeom prst="rect">
            <a:avLst/>
          </a:prstGeom>
          <a:noFill/>
          <a:ln>
            <a:noFill/>
          </a:ln>
        </p:spPr>
      </p:pic>
      <p:pic>
        <p:nvPicPr>
          <p:cNvPr id="371" name="Google Shape;371;p65"/>
          <p:cNvPicPr preferRelativeResize="0"/>
          <p:nvPr/>
        </p:nvPicPr>
        <p:blipFill rotWithShape="1">
          <a:blip r:embed="rId4">
            <a:alphaModFix/>
          </a:blip>
          <a:srcRect b="0" l="0" r="0" t="0"/>
          <a:stretch/>
        </p:blipFill>
        <p:spPr>
          <a:xfrm>
            <a:off x="9735488" y="37718"/>
            <a:ext cx="2456512" cy="3167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68"/>
          <p:cNvSpPr txBox="1"/>
          <p:nvPr>
            <p:ph type="title"/>
          </p:nvPr>
        </p:nvSpPr>
        <p:spPr>
          <a:xfrm>
            <a:off x="609600" y="1669329"/>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Dennis Payne</a:t>
            </a:r>
            <a:endParaRPr sz="8000"/>
          </a:p>
        </p:txBody>
      </p:sp>
      <p:sp>
        <p:nvSpPr>
          <p:cNvPr id="377" name="Google Shape;377;p68"/>
          <p:cNvSpPr txBox="1"/>
          <p:nvPr>
            <p:ph idx="1" type="body"/>
          </p:nvPr>
        </p:nvSpPr>
        <p:spPr>
          <a:xfrm>
            <a:off x="88900" y="2891901"/>
            <a:ext cx="11493600" cy="3670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SSG</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20</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Operations Armored Falcon &amp; Iraqi Freedom</a:t>
            </a:r>
            <a:endParaRPr/>
          </a:p>
          <a:p>
            <a:pPr indent="-342900" lvl="0" marL="342900" rtl="0" algn="l">
              <a:lnSpc>
                <a:spcPct val="100000"/>
              </a:lnSpc>
              <a:spcBef>
                <a:spcPts val="640"/>
              </a:spcBef>
              <a:spcAft>
                <a:spcPts val="0"/>
              </a:spcAft>
              <a:buClr>
                <a:schemeClr val="dk1"/>
              </a:buClr>
              <a:buSzPts val="3200"/>
              <a:buFont typeface="Arial"/>
              <a:buChar char="•"/>
            </a:pPr>
            <a:r>
              <a:rPr lang="en-US"/>
              <a:t>USMC from 1990-1996; USMC Reserves from 1997-1998; MO Army National Guard from 2002-2015</a:t>
            </a:r>
            <a:endParaRPr/>
          </a:p>
          <a:p>
            <a:pPr indent="-342900" lvl="0" marL="342900" rtl="0" algn="l">
              <a:lnSpc>
                <a:spcPct val="100000"/>
              </a:lnSpc>
              <a:spcBef>
                <a:spcPts val="640"/>
              </a:spcBef>
              <a:spcAft>
                <a:spcPts val="0"/>
              </a:spcAft>
              <a:buClr>
                <a:schemeClr val="dk1"/>
              </a:buClr>
              <a:buSzPts val="3200"/>
              <a:buFont typeface="Arial"/>
              <a:buChar char="•"/>
            </a:pPr>
            <a:r>
              <a:rPr lang="en-US"/>
              <a:t>Related to students Thadius (CES) and Kynleigh Abney (CHS)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71"/>
          <p:cNvSpPr txBox="1"/>
          <p:nvPr>
            <p:ph type="title"/>
          </p:nvPr>
        </p:nvSpPr>
        <p:spPr>
          <a:xfrm>
            <a:off x="-396241" y="1775397"/>
            <a:ext cx="10972800" cy="65015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Scott Wallace</a:t>
            </a:r>
            <a:endParaRPr sz="8000"/>
          </a:p>
        </p:txBody>
      </p:sp>
      <p:sp>
        <p:nvSpPr>
          <p:cNvPr id="383" name="Google Shape;383;p71"/>
          <p:cNvSpPr txBox="1"/>
          <p:nvPr>
            <p:ph idx="1" type="body"/>
          </p:nvPr>
        </p:nvSpPr>
        <p:spPr>
          <a:xfrm>
            <a:off x="0" y="3146160"/>
            <a:ext cx="10972800" cy="452596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Sergeant First Class</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22</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South Korea, Wakenda, Operations    Nobel Eagle, Enduring Freedom, Iraqi Freedom </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MO National Guard, combat engineer</a:t>
            </a:r>
            <a:endParaRPr/>
          </a:p>
          <a:p>
            <a:pPr indent="-342900" lvl="0" marL="342900" rtl="0" algn="l">
              <a:lnSpc>
                <a:spcPct val="100000"/>
              </a:lnSpc>
              <a:spcBef>
                <a:spcPts val="640"/>
              </a:spcBef>
              <a:spcAft>
                <a:spcPts val="0"/>
              </a:spcAft>
              <a:buClr>
                <a:schemeClr val="dk1"/>
              </a:buClr>
              <a:buSzPts val="3200"/>
              <a:buFont typeface="Arial"/>
              <a:buChar char="•"/>
            </a:pPr>
            <a:r>
              <a:rPr lang="en-US"/>
              <a:t>Father of CES instructor Megan Butler</a:t>
            </a:r>
            <a:endParaRPr/>
          </a:p>
          <a:p>
            <a:pPr indent="0" lvl="0" marL="0" rtl="0" algn="l">
              <a:lnSpc>
                <a:spcPct val="100000"/>
              </a:lnSpc>
              <a:spcBef>
                <a:spcPts val="640"/>
              </a:spcBef>
              <a:spcAft>
                <a:spcPts val="0"/>
              </a:spcAft>
              <a:buClr>
                <a:schemeClr val="dk1"/>
              </a:buClr>
              <a:buSzPts val="3200"/>
              <a:buFont typeface="Arial"/>
              <a:buNone/>
            </a:pPr>
            <a:r>
              <a:t/>
            </a:r>
            <a:endParaRPr/>
          </a:p>
        </p:txBody>
      </p:sp>
      <p:pic>
        <p:nvPicPr>
          <p:cNvPr id="384" name="Google Shape;384;p71"/>
          <p:cNvPicPr preferRelativeResize="0"/>
          <p:nvPr/>
        </p:nvPicPr>
        <p:blipFill rotWithShape="1">
          <a:blip r:embed="rId3">
            <a:alphaModFix/>
          </a:blip>
          <a:srcRect b="0" l="0" r="0" t="0"/>
          <a:stretch/>
        </p:blipFill>
        <p:spPr>
          <a:xfrm>
            <a:off x="9076645" y="158146"/>
            <a:ext cx="2810556" cy="408217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72"/>
          <p:cNvSpPr txBox="1"/>
          <p:nvPr>
            <p:ph type="title"/>
          </p:nvPr>
        </p:nvSpPr>
        <p:spPr>
          <a:xfrm>
            <a:off x="609600" y="1669329"/>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George Cook</a:t>
            </a:r>
            <a:endParaRPr sz="8000"/>
          </a:p>
        </p:txBody>
      </p:sp>
      <p:sp>
        <p:nvSpPr>
          <p:cNvPr id="390" name="Google Shape;390;p72"/>
          <p:cNvSpPr txBox="1"/>
          <p:nvPr>
            <p:ph idx="1" type="body"/>
          </p:nvPr>
        </p:nvSpPr>
        <p:spPr>
          <a:xfrm>
            <a:off x="88900" y="3187701"/>
            <a:ext cx="11493500" cy="36703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Sergeant</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6</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Afghanistan</a:t>
            </a:r>
            <a:endParaRPr/>
          </a:p>
          <a:p>
            <a:pPr indent="-342900" lvl="0" marL="342900" rtl="0" algn="l">
              <a:lnSpc>
                <a:spcPct val="100000"/>
              </a:lnSpc>
              <a:spcBef>
                <a:spcPts val="640"/>
              </a:spcBef>
              <a:spcAft>
                <a:spcPts val="0"/>
              </a:spcAft>
              <a:buClr>
                <a:schemeClr val="dk1"/>
              </a:buClr>
              <a:buSzPts val="3200"/>
              <a:buFont typeface="Arial"/>
              <a:buChar char="•"/>
            </a:pPr>
            <a:r>
              <a:rPr lang="en-US"/>
              <a:t>United State Marine Corps</a:t>
            </a:r>
            <a:endParaRPr/>
          </a:p>
          <a:p>
            <a:pPr indent="-342900" lvl="0" marL="342900" rtl="0" algn="l">
              <a:lnSpc>
                <a:spcPct val="100000"/>
              </a:lnSpc>
              <a:spcBef>
                <a:spcPts val="640"/>
              </a:spcBef>
              <a:spcAft>
                <a:spcPts val="0"/>
              </a:spcAft>
              <a:buClr>
                <a:schemeClr val="dk1"/>
              </a:buClr>
              <a:buSzPts val="3200"/>
              <a:buFont typeface="Arial"/>
              <a:buChar char="•"/>
            </a:pPr>
            <a:r>
              <a:rPr lang="en-US"/>
              <a:t>Duty Station:  Camp Lejeune and Okinawa</a:t>
            </a:r>
            <a:endParaRPr/>
          </a:p>
          <a:p>
            <a:pPr indent="-342900" lvl="0" marL="342900" rtl="0" algn="l">
              <a:lnSpc>
                <a:spcPct val="100000"/>
              </a:lnSpc>
              <a:spcBef>
                <a:spcPts val="640"/>
              </a:spcBef>
              <a:spcAft>
                <a:spcPts val="0"/>
              </a:spcAft>
              <a:buClr>
                <a:schemeClr val="dk1"/>
              </a:buClr>
              <a:buSzPts val="3200"/>
              <a:buFont typeface="Arial"/>
              <a:buChar char="•"/>
            </a:pPr>
            <a:r>
              <a:rPr lang="en-US"/>
              <a:t>Uncle to CES student McKenna Cook</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73"/>
          <p:cNvSpPr txBox="1"/>
          <p:nvPr>
            <p:ph type="title"/>
          </p:nvPr>
        </p:nvSpPr>
        <p:spPr>
          <a:xfrm>
            <a:off x="-918754" y="1874283"/>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Garrett Hewlett</a:t>
            </a:r>
            <a:endParaRPr sz="8000"/>
          </a:p>
        </p:txBody>
      </p:sp>
      <p:sp>
        <p:nvSpPr>
          <p:cNvPr id="396" name="Google Shape;396;p73"/>
          <p:cNvSpPr txBox="1"/>
          <p:nvPr>
            <p:ph idx="1" type="body"/>
          </p:nvPr>
        </p:nvSpPr>
        <p:spPr>
          <a:xfrm>
            <a:off x="117566" y="3695700"/>
            <a:ext cx="12192000" cy="35179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E-2</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2018 - present</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completed basic training at Fort Sill, OK; then AIT at Fort Lee, VA</a:t>
            </a:r>
            <a:endParaRPr/>
          </a:p>
          <a:p>
            <a:pPr indent="-342900" lvl="0" marL="342900" rtl="0" algn="l">
              <a:lnSpc>
                <a:spcPct val="100000"/>
              </a:lnSpc>
              <a:spcBef>
                <a:spcPts val="640"/>
              </a:spcBef>
              <a:spcAft>
                <a:spcPts val="0"/>
              </a:spcAft>
              <a:buClr>
                <a:schemeClr val="dk1"/>
              </a:buClr>
              <a:buSzPts val="3200"/>
              <a:buFont typeface="Arial"/>
              <a:buChar char="•"/>
            </a:pPr>
            <a:r>
              <a:rPr lang="en-US"/>
              <a:t>Brother to CES instructor Megan Butler</a:t>
            </a:r>
            <a:endParaRPr/>
          </a:p>
        </p:txBody>
      </p:sp>
      <p:pic>
        <p:nvPicPr>
          <p:cNvPr id="397" name="Google Shape;397;p73"/>
          <p:cNvPicPr preferRelativeResize="0"/>
          <p:nvPr/>
        </p:nvPicPr>
        <p:blipFill rotWithShape="1">
          <a:blip r:embed="rId3">
            <a:alphaModFix/>
          </a:blip>
          <a:srcRect b="0" l="0" r="0" t="0"/>
          <a:stretch/>
        </p:blipFill>
        <p:spPr>
          <a:xfrm>
            <a:off x="9898652" y="212185"/>
            <a:ext cx="2158365" cy="3324197"/>
          </a:xfrm>
          <a:prstGeom prst="rect">
            <a:avLst/>
          </a:prstGeom>
          <a:noFill/>
          <a:ln>
            <a:noFill/>
          </a:ln>
        </p:spPr>
      </p:pic>
      <p:pic>
        <p:nvPicPr>
          <p:cNvPr id="398" name="Google Shape;398;p73"/>
          <p:cNvPicPr preferRelativeResize="0"/>
          <p:nvPr/>
        </p:nvPicPr>
        <p:blipFill rotWithShape="1">
          <a:blip r:embed="rId4">
            <a:alphaModFix/>
          </a:blip>
          <a:srcRect b="0" l="0" r="0" t="0"/>
          <a:stretch/>
        </p:blipFill>
        <p:spPr>
          <a:xfrm>
            <a:off x="8381138" y="1874283"/>
            <a:ext cx="1782929" cy="292308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75"/>
          <p:cNvSpPr txBox="1"/>
          <p:nvPr>
            <p:ph type="title"/>
          </p:nvPr>
        </p:nvSpPr>
        <p:spPr>
          <a:xfrm>
            <a:off x="-490877" y="2088906"/>
            <a:ext cx="10972800" cy="65015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Karl Wenzel</a:t>
            </a:r>
            <a:endParaRPr sz="8000"/>
          </a:p>
        </p:txBody>
      </p:sp>
      <p:sp>
        <p:nvSpPr>
          <p:cNvPr id="404" name="Google Shape;404;p75"/>
          <p:cNvSpPr txBox="1"/>
          <p:nvPr>
            <p:ph idx="1" type="body"/>
          </p:nvPr>
        </p:nvSpPr>
        <p:spPr>
          <a:xfrm>
            <a:off x="0" y="3773177"/>
            <a:ext cx="10972800" cy="452596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Years of Service: 1954-1956</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Stationed in France, served in Korean War</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served in the motor pool and managed the officer’s club</a:t>
            </a:r>
            <a:endParaRPr/>
          </a:p>
          <a:p>
            <a:pPr indent="-342900" lvl="0" marL="342900" rtl="0" algn="l">
              <a:lnSpc>
                <a:spcPct val="100000"/>
              </a:lnSpc>
              <a:spcBef>
                <a:spcPts val="640"/>
              </a:spcBef>
              <a:spcAft>
                <a:spcPts val="0"/>
              </a:spcAft>
              <a:buClr>
                <a:schemeClr val="dk1"/>
              </a:buClr>
              <a:buSzPts val="3200"/>
              <a:buFont typeface="Arial"/>
              <a:buChar char="•"/>
            </a:pPr>
            <a:r>
              <a:rPr lang="en-US"/>
              <a:t>Grandfather of CES instructor Megan Butler</a:t>
            </a:r>
            <a:endParaRPr/>
          </a:p>
          <a:p>
            <a:pPr indent="0" lvl="0" marL="0" rtl="0" algn="l">
              <a:lnSpc>
                <a:spcPct val="100000"/>
              </a:lnSpc>
              <a:spcBef>
                <a:spcPts val="640"/>
              </a:spcBef>
              <a:spcAft>
                <a:spcPts val="0"/>
              </a:spcAft>
              <a:buClr>
                <a:schemeClr val="dk1"/>
              </a:buClr>
              <a:buSzPts val="3200"/>
              <a:buFont typeface="Arial"/>
              <a:buNone/>
            </a:pPr>
            <a:r>
              <a:t/>
            </a:r>
            <a:endParaRPr/>
          </a:p>
        </p:txBody>
      </p:sp>
      <p:pic>
        <p:nvPicPr>
          <p:cNvPr id="405" name="Google Shape;405;p75"/>
          <p:cNvPicPr preferRelativeResize="0"/>
          <p:nvPr/>
        </p:nvPicPr>
        <p:blipFill rotWithShape="1">
          <a:blip r:embed="rId3">
            <a:alphaModFix/>
          </a:blip>
          <a:srcRect b="0" l="0" r="0" t="0"/>
          <a:stretch/>
        </p:blipFill>
        <p:spPr>
          <a:xfrm>
            <a:off x="8778241" y="133214"/>
            <a:ext cx="3069772" cy="419426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76"/>
          <p:cNvSpPr txBox="1"/>
          <p:nvPr>
            <p:ph type="title"/>
          </p:nvPr>
        </p:nvSpPr>
        <p:spPr>
          <a:xfrm>
            <a:off x="609600" y="1415329"/>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David Wray</a:t>
            </a:r>
            <a:endParaRPr sz="8000"/>
          </a:p>
        </p:txBody>
      </p:sp>
      <p:sp>
        <p:nvSpPr>
          <p:cNvPr id="411" name="Google Shape;411;p76"/>
          <p:cNvSpPr txBox="1"/>
          <p:nvPr>
            <p:ph idx="1" type="body"/>
          </p:nvPr>
        </p:nvSpPr>
        <p:spPr>
          <a:xfrm>
            <a:off x="0" y="2964180"/>
            <a:ext cx="12192000" cy="35179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MSGT</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20</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Thailand (twice), Germany, Africa</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Service superintendent, Service police</a:t>
            </a:r>
            <a:endParaRPr/>
          </a:p>
          <a:p>
            <a:pPr indent="-342900" lvl="0" marL="342900" rtl="0" algn="l">
              <a:lnSpc>
                <a:spcPct val="100000"/>
              </a:lnSpc>
              <a:spcBef>
                <a:spcPts val="640"/>
              </a:spcBef>
              <a:spcAft>
                <a:spcPts val="0"/>
              </a:spcAft>
              <a:buClr>
                <a:schemeClr val="dk1"/>
              </a:buClr>
              <a:buSzPts val="3200"/>
              <a:buFont typeface="Arial"/>
              <a:buChar char="•"/>
            </a:pPr>
            <a:r>
              <a:rPr lang="en-US"/>
              <a:t>Related to Caleb &amp; Katie King; Virginia, Anna, &amp; Kayllie Dempsey; and Liam King (CES and CHS students)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7"/>
          <p:cNvSpPr txBox="1"/>
          <p:nvPr>
            <p:ph type="title"/>
          </p:nvPr>
        </p:nvSpPr>
        <p:spPr>
          <a:xfrm>
            <a:off x="0" y="1409080"/>
            <a:ext cx="109728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sz="7800"/>
              <a:t>August Ed Borgstadt</a:t>
            </a:r>
            <a:endParaRPr sz="7800"/>
          </a:p>
        </p:txBody>
      </p:sp>
      <p:sp>
        <p:nvSpPr>
          <p:cNvPr id="109" name="Google Shape;109;p7"/>
          <p:cNvSpPr txBox="1"/>
          <p:nvPr>
            <p:ph idx="1" type="body"/>
          </p:nvPr>
        </p:nvSpPr>
        <p:spPr>
          <a:xfrm>
            <a:off x="0" y="2689412"/>
            <a:ext cx="12192000" cy="4168588"/>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000"/>
              <a:buFont typeface="Arial"/>
              <a:buChar char="•"/>
            </a:pPr>
            <a:r>
              <a:rPr lang="en-US" sz="2000"/>
              <a:t>Rank: E8 Master sergeant</a:t>
            </a:r>
            <a:endParaRPr/>
          </a:p>
          <a:p>
            <a:pPr indent="-342900" lvl="0" marL="342900" rtl="0" algn="l">
              <a:lnSpc>
                <a:spcPct val="100000"/>
              </a:lnSpc>
              <a:spcBef>
                <a:spcPts val="400"/>
              </a:spcBef>
              <a:spcAft>
                <a:spcPts val="0"/>
              </a:spcAft>
              <a:buClr>
                <a:schemeClr val="dk1"/>
              </a:buClr>
              <a:buSzPts val="2000"/>
              <a:buFont typeface="Arial"/>
              <a:buChar char="•"/>
            </a:pPr>
            <a:r>
              <a:rPr lang="en-US" sz="2000"/>
              <a:t>Deployments: Germany 2001, Iraq 2004, Afghanistan 2013.</a:t>
            </a:r>
            <a:endParaRPr/>
          </a:p>
          <a:p>
            <a:pPr indent="-342900" lvl="0" marL="342900" rtl="0" algn="l">
              <a:lnSpc>
                <a:spcPct val="100000"/>
              </a:lnSpc>
              <a:spcBef>
                <a:spcPts val="400"/>
              </a:spcBef>
              <a:spcAft>
                <a:spcPts val="0"/>
              </a:spcAft>
              <a:buClr>
                <a:schemeClr val="dk1"/>
              </a:buClr>
              <a:buSzPts val="2000"/>
              <a:buFont typeface="Arial"/>
              <a:buChar char="•"/>
            </a:pPr>
            <a:r>
              <a:rPr lang="en-US" sz="2000"/>
              <a:t>Military service: Marine Corps 1984-1989, Active </a:t>
            </a:r>
            <a:endParaRPr sz="2000"/>
          </a:p>
          <a:p>
            <a:pPr indent="0" lvl="0" marL="0" rtl="0" algn="l">
              <a:lnSpc>
                <a:spcPct val="100000"/>
              </a:lnSpc>
              <a:spcBef>
                <a:spcPts val="400"/>
              </a:spcBef>
              <a:spcAft>
                <a:spcPts val="0"/>
              </a:spcAft>
              <a:buClr>
                <a:schemeClr val="dk1"/>
              </a:buClr>
              <a:buSzPts val="2000"/>
              <a:buFont typeface="Arial"/>
              <a:buNone/>
            </a:pPr>
            <a:r>
              <a:rPr lang="en-US" sz="2000"/>
              <a:t>	Duty National Guardsmen 1989-present. Positions held</a:t>
            </a:r>
            <a:endParaRPr/>
          </a:p>
          <a:p>
            <a:pPr indent="0" lvl="0" marL="0" rtl="0" algn="l">
              <a:lnSpc>
                <a:spcPct val="100000"/>
              </a:lnSpc>
              <a:spcBef>
                <a:spcPts val="400"/>
              </a:spcBef>
              <a:spcAft>
                <a:spcPts val="0"/>
              </a:spcAft>
              <a:buClr>
                <a:schemeClr val="dk1"/>
              </a:buClr>
              <a:buSzPts val="2000"/>
              <a:buFont typeface="Arial"/>
              <a:buNone/>
            </a:pPr>
            <a:r>
              <a:rPr lang="en-US" sz="2000"/>
              <a:t>	are crew chief on A-4M, OH-58, AH-1, UG-1, AH-64,</a:t>
            </a:r>
            <a:endParaRPr/>
          </a:p>
          <a:p>
            <a:pPr indent="0" lvl="0" marL="0" rtl="0" algn="l">
              <a:lnSpc>
                <a:spcPct val="100000"/>
              </a:lnSpc>
              <a:spcBef>
                <a:spcPts val="400"/>
              </a:spcBef>
              <a:spcAft>
                <a:spcPts val="0"/>
              </a:spcAft>
              <a:buClr>
                <a:schemeClr val="dk1"/>
              </a:buClr>
              <a:buSzPts val="2000"/>
              <a:buFont typeface="Arial"/>
              <a:buNone/>
            </a:pPr>
            <a:r>
              <a:rPr lang="en-US" sz="2000"/>
              <a:t>	UH-60 aircrafts, Platoon Sergeant, Current Operation</a:t>
            </a:r>
            <a:endParaRPr/>
          </a:p>
          <a:p>
            <a:pPr indent="0" lvl="0" marL="0" rtl="0" algn="l">
              <a:lnSpc>
                <a:spcPct val="100000"/>
              </a:lnSpc>
              <a:spcBef>
                <a:spcPts val="400"/>
              </a:spcBef>
              <a:spcAft>
                <a:spcPts val="0"/>
              </a:spcAft>
              <a:buClr>
                <a:schemeClr val="dk1"/>
              </a:buClr>
              <a:buSzPts val="2000"/>
              <a:buFont typeface="Arial"/>
              <a:buNone/>
            </a:pPr>
            <a:r>
              <a:rPr lang="en-US" sz="2000"/>
              <a:t>	NCOIC for Blackhawk Helicopter Battalion. Awards are</a:t>
            </a:r>
            <a:endParaRPr/>
          </a:p>
          <a:p>
            <a:pPr indent="0" lvl="0" marL="0" rtl="0" algn="l">
              <a:lnSpc>
                <a:spcPct val="100000"/>
              </a:lnSpc>
              <a:spcBef>
                <a:spcPts val="400"/>
              </a:spcBef>
              <a:spcAft>
                <a:spcPts val="0"/>
              </a:spcAft>
              <a:buClr>
                <a:schemeClr val="dk1"/>
              </a:buClr>
              <a:buSzPts val="2000"/>
              <a:buFont typeface="Arial"/>
              <a:buNone/>
            </a:pPr>
            <a:r>
              <a:rPr lang="en-US" sz="2000"/>
              <a:t>	Bronze Star, Air Medal, 9 Army Commendations </a:t>
            </a:r>
            <a:endParaRPr sz="2000"/>
          </a:p>
          <a:p>
            <a:pPr indent="0" lvl="0" marL="0" rtl="0" algn="l">
              <a:lnSpc>
                <a:spcPct val="100000"/>
              </a:lnSpc>
              <a:spcBef>
                <a:spcPts val="400"/>
              </a:spcBef>
              <a:spcAft>
                <a:spcPts val="0"/>
              </a:spcAft>
              <a:buClr>
                <a:schemeClr val="dk1"/>
              </a:buClr>
              <a:buSzPts val="2000"/>
              <a:buFont typeface="Arial"/>
              <a:buNone/>
            </a:pPr>
            <a:r>
              <a:rPr lang="en-US" sz="2000"/>
              <a:t>	Medals, 4 Army Achievement Medals, Combat Action </a:t>
            </a:r>
            <a:endParaRPr sz="2000"/>
          </a:p>
          <a:p>
            <a:pPr indent="0" lvl="0" marL="0" rtl="0" algn="l">
              <a:lnSpc>
                <a:spcPct val="100000"/>
              </a:lnSpc>
              <a:spcBef>
                <a:spcPts val="400"/>
              </a:spcBef>
              <a:spcAft>
                <a:spcPts val="0"/>
              </a:spcAft>
              <a:buClr>
                <a:schemeClr val="dk1"/>
              </a:buClr>
              <a:buSzPts val="2000"/>
              <a:buFont typeface="Arial"/>
              <a:buNone/>
            </a:pPr>
            <a:r>
              <a:rPr lang="en-US" sz="2000"/>
              <a:t>	Badge, and numerous lesser awards.</a:t>
            </a:r>
            <a:endParaRPr/>
          </a:p>
          <a:p>
            <a:pPr indent="-342900" lvl="0" marL="342900" rtl="0" algn="l">
              <a:lnSpc>
                <a:spcPct val="100000"/>
              </a:lnSpc>
              <a:spcBef>
                <a:spcPts val="400"/>
              </a:spcBef>
              <a:spcAft>
                <a:spcPts val="0"/>
              </a:spcAft>
              <a:buClr>
                <a:schemeClr val="dk1"/>
              </a:buClr>
              <a:buSzPts val="1800"/>
              <a:buFont typeface="Arial"/>
              <a:buChar char="•"/>
            </a:pPr>
            <a:r>
              <a:rPr lang="en-US" sz="1800"/>
              <a:t>Grandpa to Hallie Borgstadt (CHS</a:t>
            </a:r>
            <a:r>
              <a:rPr lang="en-US" sz="2000"/>
              <a:t>)</a:t>
            </a:r>
            <a:endParaRPr sz="2000"/>
          </a:p>
        </p:txBody>
      </p:sp>
      <p:pic>
        <p:nvPicPr>
          <p:cNvPr id="110" name="Google Shape;110;p7"/>
          <p:cNvPicPr preferRelativeResize="0"/>
          <p:nvPr/>
        </p:nvPicPr>
        <p:blipFill rotWithShape="1">
          <a:blip r:embed="rId3">
            <a:alphaModFix/>
          </a:blip>
          <a:srcRect b="0" l="0" r="0" t="0"/>
          <a:stretch/>
        </p:blipFill>
        <p:spPr>
          <a:xfrm>
            <a:off x="9395772" y="0"/>
            <a:ext cx="2796227" cy="3325906"/>
          </a:xfrm>
          <a:prstGeom prst="rect">
            <a:avLst/>
          </a:prstGeom>
          <a:noFill/>
          <a:ln>
            <a:noFill/>
          </a:ln>
        </p:spPr>
      </p:pic>
      <p:pic>
        <p:nvPicPr>
          <p:cNvPr id="111" name="Google Shape;111;p7"/>
          <p:cNvPicPr preferRelativeResize="0"/>
          <p:nvPr/>
        </p:nvPicPr>
        <p:blipFill rotWithShape="1">
          <a:blip r:embed="rId4">
            <a:alphaModFix/>
          </a:blip>
          <a:srcRect b="0" l="0" r="0" t="0"/>
          <a:stretch/>
        </p:blipFill>
        <p:spPr>
          <a:xfrm>
            <a:off x="8337176" y="3597368"/>
            <a:ext cx="3854824" cy="326063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79"/>
          <p:cNvSpPr txBox="1"/>
          <p:nvPr>
            <p:ph type="title"/>
          </p:nvPr>
        </p:nvSpPr>
        <p:spPr>
          <a:xfrm>
            <a:off x="0" y="1469232"/>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Larry Hardison</a:t>
            </a:r>
            <a:endParaRPr sz="8000"/>
          </a:p>
        </p:txBody>
      </p:sp>
      <p:sp>
        <p:nvSpPr>
          <p:cNvPr id="417" name="Google Shape;417;p79"/>
          <p:cNvSpPr txBox="1"/>
          <p:nvPr>
            <p:ph idx="1" type="body"/>
          </p:nvPr>
        </p:nvSpPr>
        <p:spPr>
          <a:xfrm>
            <a:off x="0" y="2462647"/>
            <a:ext cx="12192000" cy="439535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Sergeant</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1963-1967</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Vietnam, 1966-1967</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Lackland AFB, San Antonio, TX; Lowry AFB, Denver, CO (trained for Intelligence Operation Specialist); Richards Gebaur AFB, Belton, MO; Saigon, Vietnam (Covert Intelligence Operations)</a:t>
            </a:r>
            <a:endParaRPr/>
          </a:p>
          <a:p>
            <a:pPr indent="-342900" lvl="0" marL="342900" rtl="0" algn="l">
              <a:lnSpc>
                <a:spcPct val="100000"/>
              </a:lnSpc>
              <a:spcBef>
                <a:spcPts val="640"/>
              </a:spcBef>
              <a:spcAft>
                <a:spcPts val="0"/>
              </a:spcAft>
              <a:buClr>
                <a:schemeClr val="dk1"/>
              </a:buClr>
              <a:buSzPts val="3200"/>
              <a:buFont typeface="Arial"/>
              <a:buChar char="•"/>
            </a:pPr>
            <a:r>
              <a:rPr lang="en-US"/>
              <a:t>Grandparent of CHS student Aneira Jones</a:t>
            </a:r>
            <a:endParaRPr/>
          </a:p>
        </p:txBody>
      </p:sp>
      <p:pic>
        <p:nvPicPr>
          <p:cNvPr id="418" name="Google Shape;418;p79"/>
          <p:cNvPicPr preferRelativeResize="0"/>
          <p:nvPr/>
        </p:nvPicPr>
        <p:blipFill rotWithShape="1">
          <a:blip r:embed="rId3">
            <a:alphaModFix/>
          </a:blip>
          <a:srcRect b="0" l="0" r="0" t="0"/>
          <a:stretch/>
        </p:blipFill>
        <p:spPr>
          <a:xfrm>
            <a:off x="9248503" y="175668"/>
            <a:ext cx="2747555" cy="383796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80"/>
          <p:cNvSpPr txBox="1"/>
          <p:nvPr>
            <p:ph type="title"/>
          </p:nvPr>
        </p:nvSpPr>
        <p:spPr>
          <a:xfrm>
            <a:off x="-300064" y="1730965"/>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Cole Borgstadt</a:t>
            </a:r>
            <a:endParaRPr sz="8000"/>
          </a:p>
        </p:txBody>
      </p:sp>
      <p:sp>
        <p:nvSpPr>
          <p:cNvPr id="424" name="Google Shape;424;p80"/>
          <p:cNvSpPr txBox="1"/>
          <p:nvPr>
            <p:ph idx="1" type="body"/>
          </p:nvPr>
        </p:nvSpPr>
        <p:spPr>
          <a:xfrm>
            <a:off x="169817" y="2998224"/>
            <a:ext cx="12192000" cy="439535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Specialist</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7</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Kuwait, 2018-2019</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Missouri National Guard; UH-60 Blackhawk Mechanic</a:t>
            </a:r>
            <a:endParaRPr/>
          </a:p>
          <a:p>
            <a:pPr indent="-342900" lvl="0" marL="342900" rtl="0" algn="l">
              <a:lnSpc>
                <a:spcPct val="100000"/>
              </a:lnSpc>
              <a:spcBef>
                <a:spcPts val="640"/>
              </a:spcBef>
              <a:spcAft>
                <a:spcPts val="0"/>
              </a:spcAft>
              <a:buClr>
                <a:schemeClr val="dk1"/>
              </a:buClr>
              <a:buSzPts val="3200"/>
              <a:buFont typeface="Arial"/>
              <a:buChar char="•"/>
            </a:pPr>
            <a:r>
              <a:rPr lang="en-US"/>
              <a:t>Family of CES student Michael Babler</a:t>
            </a:r>
            <a:endParaRPr/>
          </a:p>
        </p:txBody>
      </p:sp>
      <p:pic>
        <p:nvPicPr>
          <p:cNvPr id="425" name="Google Shape;425;p80"/>
          <p:cNvPicPr preferRelativeResize="0"/>
          <p:nvPr/>
        </p:nvPicPr>
        <p:blipFill rotWithShape="1">
          <a:blip r:embed="rId3">
            <a:alphaModFix/>
          </a:blip>
          <a:srcRect b="0" l="0" r="0" t="0"/>
          <a:stretch/>
        </p:blipFill>
        <p:spPr>
          <a:xfrm>
            <a:off x="9108116" y="94026"/>
            <a:ext cx="2984280" cy="403383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81"/>
          <p:cNvSpPr txBox="1"/>
          <p:nvPr>
            <p:ph type="title"/>
          </p:nvPr>
        </p:nvSpPr>
        <p:spPr>
          <a:xfrm>
            <a:off x="-539932" y="1430520"/>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Jerry Steinkuhler</a:t>
            </a:r>
            <a:endParaRPr sz="8000"/>
          </a:p>
        </p:txBody>
      </p:sp>
      <p:sp>
        <p:nvSpPr>
          <p:cNvPr id="431" name="Google Shape;431;p81"/>
          <p:cNvSpPr txBox="1"/>
          <p:nvPr>
            <p:ph idx="1" type="body"/>
          </p:nvPr>
        </p:nvSpPr>
        <p:spPr>
          <a:xfrm>
            <a:off x="0" y="2684716"/>
            <a:ext cx="12192000" cy="439535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Specialist E-5</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1965-1967</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Qui Nhon, Vietnam</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Drafted in 1965 into the Army; stationed at Fort Leonard Wood, MO and Fort Benning , GA; member of the 98</a:t>
            </a:r>
            <a:r>
              <a:rPr baseline="30000" lang="en-US"/>
              <a:t>th</a:t>
            </a:r>
            <a:r>
              <a:rPr lang="en-US"/>
              <a:t> Ordinance (Light Equipment) Company</a:t>
            </a:r>
            <a:endParaRPr/>
          </a:p>
          <a:p>
            <a:pPr indent="-342900" lvl="0" marL="342900" rtl="0" algn="l">
              <a:lnSpc>
                <a:spcPct val="100000"/>
              </a:lnSpc>
              <a:spcBef>
                <a:spcPts val="640"/>
              </a:spcBef>
              <a:spcAft>
                <a:spcPts val="0"/>
              </a:spcAft>
              <a:buClr>
                <a:schemeClr val="dk1"/>
              </a:buClr>
              <a:buSzPts val="3200"/>
              <a:buFont typeface="Arial"/>
              <a:buChar char="•"/>
            </a:pPr>
            <a:r>
              <a:rPr lang="en-US"/>
              <a:t>Grandfather of CHS student Colton Steinkuhler</a:t>
            </a:r>
            <a:endParaRPr/>
          </a:p>
        </p:txBody>
      </p:sp>
      <p:pic>
        <p:nvPicPr>
          <p:cNvPr id="432" name="Google Shape;432;p81"/>
          <p:cNvPicPr preferRelativeResize="0"/>
          <p:nvPr/>
        </p:nvPicPr>
        <p:blipFill rotWithShape="1">
          <a:blip r:embed="rId3">
            <a:alphaModFix/>
          </a:blip>
          <a:srcRect b="0" l="0" r="0" t="0"/>
          <a:stretch/>
        </p:blipFill>
        <p:spPr>
          <a:xfrm>
            <a:off x="9153805" y="156754"/>
            <a:ext cx="2864455" cy="354003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82"/>
          <p:cNvSpPr txBox="1"/>
          <p:nvPr>
            <p:ph type="title"/>
          </p:nvPr>
        </p:nvSpPr>
        <p:spPr>
          <a:xfrm>
            <a:off x="-539932" y="1430520"/>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David Williams</a:t>
            </a:r>
            <a:endParaRPr sz="8000"/>
          </a:p>
        </p:txBody>
      </p:sp>
      <p:sp>
        <p:nvSpPr>
          <p:cNvPr id="438" name="Google Shape;438;p82"/>
          <p:cNvSpPr txBox="1"/>
          <p:nvPr>
            <p:ph idx="1" type="body"/>
          </p:nvPr>
        </p:nvSpPr>
        <p:spPr>
          <a:xfrm>
            <a:off x="0" y="2959130"/>
            <a:ext cx="12192000" cy="43953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Sergeant – US Marine Corps</a:t>
            </a:r>
            <a:endParaRPr/>
          </a:p>
          <a:p>
            <a:pPr indent="-342900" lvl="0" marL="342900" rtl="0" algn="l">
              <a:lnSpc>
                <a:spcPct val="100000"/>
              </a:lnSpc>
              <a:spcBef>
                <a:spcPts val="640"/>
              </a:spcBef>
              <a:spcAft>
                <a:spcPts val="0"/>
              </a:spcAft>
              <a:buClr>
                <a:schemeClr val="dk1"/>
              </a:buClr>
              <a:buSzPts val="3200"/>
              <a:buFont typeface="Arial"/>
              <a:buChar char="•"/>
            </a:pPr>
            <a:r>
              <a:rPr lang="en-US"/>
              <a:t>8 Years of Service</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Operation Desert Storm/Desert Shield</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Stationed at Camp Pendleton, Ocean Side, CA; was reservist when activated back to active duty for deployments</a:t>
            </a:r>
            <a:endParaRPr/>
          </a:p>
          <a:p>
            <a:pPr indent="-342900" lvl="0" marL="342900" rtl="0" algn="l">
              <a:lnSpc>
                <a:spcPct val="100000"/>
              </a:lnSpc>
              <a:spcBef>
                <a:spcPts val="640"/>
              </a:spcBef>
              <a:spcAft>
                <a:spcPts val="0"/>
              </a:spcAft>
              <a:buClr>
                <a:schemeClr val="dk1"/>
              </a:buClr>
              <a:buSzPts val="3200"/>
              <a:buFont typeface="Arial"/>
              <a:buChar char="•"/>
            </a:pPr>
            <a:r>
              <a:rPr lang="en-US"/>
              <a:t>Family of CHS student Nevaeh Glasgow</a:t>
            </a:r>
            <a:endParaRPr/>
          </a:p>
        </p:txBody>
      </p:sp>
      <p:pic>
        <p:nvPicPr>
          <p:cNvPr id="439" name="Google Shape;439;p82"/>
          <p:cNvPicPr preferRelativeResize="0"/>
          <p:nvPr/>
        </p:nvPicPr>
        <p:blipFill rotWithShape="1">
          <a:blip r:embed="rId3">
            <a:alphaModFix/>
          </a:blip>
          <a:srcRect b="0" l="0" r="0" t="0"/>
          <a:stretch/>
        </p:blipFill>
        <p:spPr>
          <a:xfrm>
            <a:off x="9469755" y="138656"/>
            <a:ext cx="2574200" cy="403883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83"/>
          <p:cNvSpPr txBox="1"/>
          <p:nvPr>
            <p:ph type="title"/>
          </p:nvPr>
        </p:nvSpPr>
        <p:spPr>
          <a:xfrm>
            <a:off x="-539932" y="1355271"/>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Lloyd Beissenherz</a:t>
            </a:r>
            <a:endParaRPr sz="8000"/>
          </a:p>
        </p:txBody>
      </p:sp>
      <p:sp>
        <p:nvSpPr>
          <p:cNvPr id="445" name="Google Shape;445;p83"/>
          <p:cNvSpPr txBox="1"/>
          <p:nvPr>
            <p:ph idx="1" type="body"/>
          </p:nvPr>
        </p:nvSpPr>
        <p:spPr>
          <a:xfrm>
            <a:off x="0" y="2573520"/>
            <a:ext cx="12192000" cy="439535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Master Sergeant, US Army</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1941-1945, World War II</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Normandy, Northern France, Germany</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Investigator for the Counter Intelligence Corps; BAR Marksman &amp; Pistol Marksman; awarded 3 Bronze Stars &amp; Good Conduct Medal, among others</a:t>
            </a:r>
            <a:endParaRPr/>
          </a:p>
          <a:p>
            <a:pPr indent="-342900" lvl="0" marL="342900" rtl="0" algn="l">
              <a:lnSpc>
                <a:spcPct val="100000"/>
              </a:lnSpc>
              <a:spcBef>
                <a:spcPts val="640"/>
              </a:spcBef>
              <a:spcAft>
                <a:spcPts val="0"/>
              </a:spcAft>
              <a:buClr>
                <a:schemeClr val="dk1"/>
              </a:buClr>
              <a:buSzPts val="3200"/>
              <a:buFont typeface="Arial"/>
              <a:buChar char="•"/>
            </a:pPr>
            <a:r>
              <a:rPr lang="en-US"/>
              <a:t>Great-Grandfather of CHS students Faith Moore &amp; Eli Beissenherz, &amp; Eden Beissenherz (CES)</a:t>
            </a:r>
            <a:endParaRPr/>
          </a:p>
        </p:txBody>
      </p:sp>
      <p:pic>
        <p:nvPicPr>
          <p:cNvPr id="446" name="Google Shape;446;p83"/>
          <p:cNvPicPr preferRelativeResize="0"/>
          <p:nvPr/>
        </p:nvPicPr>
        <p:blipFill rotWithShape="1">
          <a:blip r:embed="rId3">
            <a:alphaModFix/>
          </a:blip>
          <a:srcRect b="0" l="0" r="0" t="0"/>
          <a:stretch/>
        </p:blipFill>
        <p:spPr>
          <a:xfrm>
            <a:off x="9568576" y="207350"/>
            <a:ext cx="2491625" cy="34388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84"/>
          <p:cNvSpPr txBox="1"/>
          <p:nvPr>
            <p:ph type="title"/>
          </p:nvPr>
        </p:nvSpPr>
        <p:spPr>
          <a:xfrm>
            <a:off x="-539932" y="1430520"/>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7200"/>
              <a:t>Robert W. Ashby, Jr</a:t>
            </a:r>
            <a:r>
              <a:rPr lang="en-US" sz="8000"/>
              <a:t>.</a:t>
            </a:r>
            <a:endParaRPr sz="8000"/>
          </a:p>
        </p:txBody>
      </p:sp>
      <p:sp>
        <p:nvSpPr>
          <p:cNvPr id="452" name="Google Shape;452;p84"/>
          <p:cNvSpPr txBox="1"/>
          <p:nvPr>
            <p:ph idx="1" type="body"/>
          </p:nvPr>
        </p:nvSpPr>
        <p:spPr>
          <a:xfrm>
            <a:off x="0" y="2772877"/>
            <a:ext cx="12192000" cy="439535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First Sergeant</a:t>
            </a:r>
            <a:endParaRPr/>
          </a:p>
          <a:p>
            <a:pPr indent="-342900" lvl="0" marL="342900" rtl="0" algn="l">
              <a:lnSpc>
                <a:spcPct val="100000"/>
              </a:lnSpc>
              <a:spcBef>
                <a:spcPts val="640"/>
              </a:spcBef>
              <a:spcAft>
                <a:spcPts val="0"/>
              </a:spcAft>
              <a:buClr>
                <a:schemeClr val="dk1"/>
              </a:buClr>
              <a:buSzPts val="3200"/>
              <a:buFont typeface="Arial"/>
              <a:buChar char="•"/>
            </a:pPr>
            <a:r>
              <a:rPr lang="en-US"/>
              <a:t>20 Years of Service</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Uzbekistan, Afghanistan, Japan</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Aviation Radar Tech, MC Communication Electronic School Chief Instructor, Maintenance Chief, Inspector-Instructor First Sergeant</a:t>
            </a:r>
            <a:endParaRPr/>
          </a:p>
          <a:p>
            <a:pPr indent="-342900" lvl="0" marL="342900" rtl="0" algn="l">
              <a:lnSpc>
                <a:spcPct val="100000"/>
              </a:lnSpc>
              <a:spcBef>
                <a:spcPts val="640"/>
              </a:spcBef>
              <a:spcAft>
                <a:spcPts val="0"/>
              </a:spcAft>
              <a:buClr>
                <a:schemeClr val="dk1"/>
              </a:buClr>
              <a:buSzPts val="3200"/>
              <a:buFont typeface="Arial"/>
              <a:buChar char="•"/>
            </a:pPr>
            <a:r>
              <a:rPr lang="en-US"/>
              <a:t>Uncle of CHS student Dillon McGinnis</a:t>
            </a:r>
            <a:endParaRPr/>
          </a:p>
        </p:txBody>
      </p:sp>
      <p:pic>
        <p:nvPicPr>
          <p:cNvPr id="453" name="Google Shape;453;p84"/>
          <p:cNvPicPr preferRelativeResize="0"/>
          <p:nvPr/>
        </p:nvPicPr>
        <p:blipFill rotWithShape="1">
          <a:blip r:embed="rId3">
            <a:alphaModFix/>
          </a:blip>
          <a:srcRect b="0" l="0" r="0" t="0"/>
          <a:stretch/>
        </p:blipFill>
        <p:spPr>
          <a:xfrm>
            <a:off x="9240474" y="347526"/>
            <a:ext cx="2828925" cy="35242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86"/>
          <p:cNvSpPr txBox="1"/>
          <p:nvPr>
            <p:ph type="title"/>
          </p:nvPr>
        </p:nvSpPr>
        <p:spPr>
          <a:xfrm>
            <a:off x="-892629" y="1420585"/>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Chelsea Frerking</a:t>
            </a:r>
            <a:endParaRPr sz="8000"/>
          </a:p>
        </p:txBody>
      </p:sp>
      <p:sp>
        <p:nvSpPr>
          <p:cNvPr id="459" name="Google Shape;459;p86"/>
          <p:cNvSpPr txBox="1"/>
          <p:nvPr>
            <p:ph idx="1" type="body"/>
          </p:nvPr>
        </p:nvSpPr>
        <p:spPr>
          <a:xfrm>
            <a:off x="0" y="3226663"/>
            <a:ext cx="12192000" cy="439535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Sergeant</a:t>
            </a:r>
            <a:endParaRPr/>
          </a:p>
          <a:p>
            <a:pPr indent="-342900" lvl="0" marL="342900" rtl="0" algn="l">
              <a:lnSpc>
                <a:spcPct val="100000"/>
              </a:lnSpc>
              <a:spcBef>
                <a:spcPts val="640"/>
              </a:spcBef>
              <a:spcAft>
                <a:spcPts val="0"/>
              </a:spcAft>
              <a:buClr>
                <a:schemeClr val="dk1"/>
              </a:buClr>
              <a:buSzPts val="3200"/>
              <a:buFont typeface="Arial"/>
              <a:buChar char="•"/>
            </a:pPr>
            <a:r>
              <a:rPr lang="en-US"/>
              <a:t>5 years of Service</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Operation Enduring Freedom in Afghanistan</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Served as Field Radio Operator, deployed with Navy Medical Unit when in Afghanistan</a:t>
            </a:r>
            <a:endParaRPr/>
          </a:p>
          <a:p>
            <a:pPr indent="-342900" lvl="0" marL="342900" rtl="0" algn="l">
              <a:lnSpc>
                <a:spcPct val="100000"/>
              </a:lnSpc>
              <a:spcBef>
                <a:spcPts val="640"/>
              </a:spcBef>
              <a:spcAft>
                <a:spcPts val="0"/>
              </a:spcAft>
              <a:buClr>
                <a:schemeClr val="dk1"/>
              </a:buClr>
              <a:buSzPts val="3200"/>
              <a:buFont typeface="Arial"/>
              <a:buChar char="•"/>
            </a:pPr>
            <a:r>
              <a:rPr lang="en-US"/>
              <a:t>Mother of CHS student Bentlee Reed</a:t>
            </a:r>
            <a:endParaRPr/>
          </a:p>
        </p:txBody>
      </p:sp>
      <p:pic>
        <p:nvPicPr>
          <p:cNvPr id="460" name="Google Shape;460;p86"/>
          <p:cNvPicPr preferRelativeResize="0"/>
          <p:nvPr/>
        </p:nvPicPr>
        <p:blipFill rotWithShape="1">
          <a:blip r:embed="rId3">
            <a:alphaModFix/>
          </a:blip>
          <a:srcRect b="0" l="0" r="0" t="0"/>
          <a:stretch/>
        </p:blipFill>
        <p:spPr>
          <a:xfrm>
            <a:off x="8889681" y="112802"/>
            <a:ext cx="3190875" cy="41243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87"/>
          <p:cNvSpPr txBox="1"/>
          <p:nvPr>
            <p:ph type="title"/>
          </p:nvPr>
        </p:nvSpPr>
        <p:spPr>
          <a:xfrm>
            <a:off x="609600" y="1415329"/>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Dan &amp; Lori Pragman</a:t>
            </a:r>
            <a:endParaRPr sz="8000"/>
          </a:p>
        </p:txBody>
      </p:sp>
      <p:sp>
        <p:nvSpPr>
          <p:cNvPr id="466" name="Google Shape;466;p87"/>
          <p:cNvSpPr txBox="1"/>
          <p:nvPr>
            <p:ph idx="1" type="body"/>
          </p:nvPr>
        </p:nvSpPr>
        <p:spPr>
          <a:xfrm>
            <a:off x="0" y="3173185"/>
            <a:ext cx="12192000" cy="398526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Dan – Spc; Lori – PFC</a:t>
            </a:r>
            <a:endParaRPr/>
          </a:p>
          <a:p>
            <a:pPr indent="-342900" lvl="0" marL="342900" rtl="0" algn="l">
              <a:lnSpc>
                <a:spcPct val="100000"/>
              </a:lnSpc>
              <a:spcBef>
                <a:spcPts val="640"/>
              </a:spcBef>
              <a:spcAft>
                <a:spcPts val="0"/>
              </a:spcAft>
              <a:buClr>
                <a:schemeClr val="dk1"/>
              </a:buClr>
              <a:buSzPts val="3200"/>
              <a:buFont typeface="Arial"/>
              <a:buChar char="•"/>
            </a:pPr>
            <a:r>
              <a:rPr lang="en-US"/>
              <a:t>8 years of service for Dan; 1 for Lori</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Dan served 4 years in active duty with the Army &amp; 4 years with the Army Reserve; Lori served with the Missouri Army National Guard</a:t>
            </a:r>
            <a:endParaRPr/>
          </a:p>
          <a:p>
            <a:pPr indent="-342900" lvl="0" marL="342900" rtl="0" algn="l">
              <a:lnSpc>
                <a:spcPct val="100000"/>
              </a:lnSpc>
              <a:spcBef>
                <a:spcPts val="640"/>
              </a:spcBef>
              <a:spcAft>
                <a:spcPts val="0"/>
              </a:spcAft>
              <a:buClr>
                <a:schemeClr val="dk1"/>
              </a:buClr>
              <a:buSzPts val="3200"/>
              <a:buFont typeface="Arial"/>
              <a:buChar char="•"/>
            </a:pPr>
            <a:r>
              <a:rPr lang="en-US"/>
              <a:t>Grandparents of CES students Alacia &amp; Illyonna Smith</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88"/>
          <p:cNvSpPr txBox="1"/>
          <p:nvPr>
            <p:ph type="title"/>
          </p:nvPr>
        </p:nvSpPr>
        <p:spPr>
          <a:xfrm>
            <a:off x="-396240" y="1603463"/>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Dan Gilio</a:t>
            </a:r>
            <a:endParaRPr sz="8000"/>
          </a:p>
        </p:txBody>
      </p:sp>
      <p:sp>
        <p:nvSpPr>
          <p:cNvPr id="472" name="Google Shape;472;p88"/>
          <p:cNvSpPr txBox="1"/>
          <p:nvPr>
            <p:ph idx="1" type="body"/>
          </p:nvPr>
        </p:nvSpPr>
        <p:spPr>
          <a:xfrm>
            <a:off x="0" y="3226663"/>
            <a:ext cx="12192000" cy="439535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SSgt/E-5</a:t>
            </a:r>
            <a:endParaRPr/>
          </a:p>
          <a:p>
            <a:pPr indent="-342900" lvl="0" marL="342900" rtl="0" algn="l">
              <a:lnSpc>
                <a:spcPct val="100000"/>
              </a:lnSpc>
              <a:spcBef>
                <a:spcPts val="640"/>
              </a:spcBef>
              <a:spcAft>
                <a:spcPts val="0"/>
              </a:spcAft>
              <a:buClr>
                <a:schemeClr val="dk1"/>
              </a:buClr>
              <a:buSzPts val="3200"/>
              <a:buFont typeface="Arial"/>
              <a:buChar char="•"/>
            </a:pPr>
            <a:r>
              <a:rPr lang="en-US"/>
              <a:t>10 years of Service</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Stationed at Whiteman Air Force Base as Security Police; Served during the Cold War and Desert Shield/Storm; worked on the Rail Garrison Project</a:t>
            </a:r>
            <a:endParaRPr/>
          </a:p>
          <a:p>
            <a:pPr indent="-342900" lvl="0" marL="342900" rtl="0" algn="l">
              <a:lnSpc>
                <a:spcPct val="100000"/>
              </a:lnSpc>
              <a:spcBef>
                <a:spcPts val="640"/>
              </a:spcBef>
              <a:spcAft>
                <a:spcPts val="0"/>
              </a:spcAft>
              <a:buClr>
                <a:schemeClr val="dk1"/>
              </a:buClr>
              <a:buSzPts val="3200"/>
              <a:buFont typeface="Arial"/>
              <a:buChar char="•"/>
            </a:pPr>
            <a:r>
              <a:rPr lang="en-US"/>
              <a:t>Grandfather of CES student Danni Oberdorfer</a:t>
            </a:r>
            <a:endParaRPr/>
          </a:p>
        </p:txBody>
      </p:sp>
      <p:pic>
        <p:nvPicPr>
          <p:cNvPr id="473" name="Google Shape;473;p88"/>
          <p:cNvPicPr preferRelativeResize="0"/>
          <p:nvPr/>
        </p:nvPicPr>
        <p:blipFill rotWithShape="1">
          <a:blip r:embed="rId3">
            <a:alphaModFix/>
          </a:blip>
          <a:srcRect b="0" l="0" r="0" t="0"/>
          <a:stretch/>
        </p:blipFill>
        <p:spPr>
          <a:xfrm>
            <a:off x="8856820" y="226291"/>
            <a:ext cx="3099844" cy="389734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89"/>
          <p:cNvSpPr txBox="1"/>
          <p:nvPr>
            <p:ph type="title"/>
          </p:nvPr>
        </p:nvSpPr>
        <p:spPr>
          <a:xfrm>
            <a:off x="-396240" y="1603463"/>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Ian Oberdorfer</a:t>
            </a:r>
            <a:endParaRPr sz="8000"/>
          </a:p>
        </p:txBody>
      </p:sp>
      <p:sp>
        <p:nvSpPr>
          <p:cNvPr id="479" name="Google Shape;479;p89"/>
          <p:cNvSpPr txBox="1"/>
          <p:nvPr>
            <p:ph idx="1" type="body"/>
          </p:nvPr>
        </p:nvSpPr>
        <p:spPr>
          <a:xfrm>
            <a:off x="0" y="3004595"/>
            <a:ext cx="12192000" cy="439535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E-4/SrA</a:t>
            </a:r>
            <a:endParaRPr/>
          </a:p>
          <a:p>
            <a:pPr indent="-342900" lvl="0" marL="342900" rtl="0" algn="l">
              <a:lnSpc>
                <a:spcPct val="100000"/>
              </a:lnSpc>
              <a:spcBef>
                <a:spcPts val="640"/>
              </a:spcBef>
              <a:spcAft>
                <a:spcPts val="0"/>
              </a:spcAft>
              <a:buClr>
                <a:schemeClr val="dk1"/>
              </a:buClr>
              <a:buSzPts val="3200"/>
              <a:buFont typeface="Arial"/>
              <a:buChar char="•"/>
            </a:pPr>
            <a:r>
              <a:rPr lang="en-US"/>
              <a:t>8 years of Service</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Afghanistan, Saudi Arabia</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Worked on the A-10 aircraft; stationed in Arizona, Germany, and California</a:t>
            </a:r>
            <a:endParaRPr/>
          </a:p>
          <a:p>
            <a:pPr indent="-342900" lvl="0" marL="342900" rtl="0" algn="l">
              <a:lnSpc>
                <a:spcPct val="100000"/>
              </a:lnSpc>
              <a:spcBef>
                <a:spcPts val="640"/>
              </a:spcBef>
              <a:spcAft>
                <a:spcPts val="0"/>
              </a:spcAft>
              <a:buClr>
                <a:schemeClr val="dk1"/>
              </a:buClr>
              <a:buSzPts val="3200"/>
              <a:buFont typeface="Arial"/>
              <a:buChar char="•"/>
            </a:pPr>
            <a:r>
              <a:rPr lang="en-US"/>
              <a:t>Father of CHS student Gabbryela Oberdorfer</a:t>
            </a:r>
            <a:endParaRPr/>
          </a:p>
        </p:txBody>
      </p:sp>
      <p:pic>
        <p:nvPicPr>
          <p:cNvPr id="480" name="Google Shape;480;p89"/>
          <p:cNvPicPr preferRelativeResize="0"/>
          <p:nvPr/>
        </p:nvPicPr>
        <p:blipFill rotWithShape="1">
          <a:blip r:embed="rId3">
            <a:alphaModFix/>
          </a:blip>
          <a:srcRect b="0" l="0" r="0" t="0"/>
          <a:stretch/>
        </p:blipFill>
        <p:spPr>
          <a:xfrm>
            <a:off x="8840968" y="294866"/>
            <a:ext cx="3248955" cy="38852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8"/>
          <p:cNvSpPr txBox="1"/>
          <p:nvPr>
            <p:ph type="title"/>
          </p:nvPr>
        </p:nvSpPr>
        <p:spPr>
          <a:xfrm>
            <a:off x="609600" y="1660092"/>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James Borgstadt</a:t>
            </a:r>
            <a:endParaRPr sz="8000"/>
          </a:p>
        </p:txBody>
      </p:sp>
      <p:sp>
        <p:nvSpPr>
          <p:cNvPr id="117" name="Google Shape;117;p8"/>
          <p:cNvSpPr txBox="1"/>
          <p:nvPr>
            <p:ph idx="1" type="body"/>
          </p:nvPr>
        </p:nvSpPr>
        <p:spPr>
          <a:xfrm>
            <a:off x="0" y="3594825"/>
            <a:ext cx="12192000" cy="37465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Sergeant </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15</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Desert Storm, Germany, Honduras, Kuwait</a:t>
            </a:r>
            <a:endParaRPr/>
          </a:p>
          <a:p>
            <a:pPr indent="-342900" lvl="0" marL="342900" rtl="0" algn="l">
              <a:lnSpc>
                <a:spcPct val="100000"/>
              </a:lnSpc>
              <a:spcBef>
                <a:spcPts val="640"/>
              </a:spcBef>
              <a:spcAft>
                <a:spcPts val="0"/>
              </a:spcAft>
              <a:buClr>
                <a:schemeClr val="dk1"/>
              </a:buClr>
              <a:buSzPts val="3200"/>
              <a:buFont typeface="Arial"/>
              <a:buChar char="•"/>
            </a:pPr>
            <a:r>
              <a:rPr lang="en-US"/>
              <a:t>Related to CES students Kaylee and Madison Hall</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90"/>
          <p:cNvSpPr txBox="1"/>
          <p:nvPr>
            <p:ph type="title"/>
          </p:nvPr>
        </p:nvSpPr>
        <p:spPr>
          <a:xfrm>
            <a:off x="-814251" y="1665990"/>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Kasidy Oberdorfer</a:t>
            </a:r>
            <a:endParaRPr sz="8000"/>
          </a:p>
        </p:txBody>
      </p:sp>
      <p:sp>
        <p:nvSpPr>
          <p:cNvPr id="486" name="Google Shape;486;p90"/>
          <p:cNvSpPr txBox="1"/>
          <p:nvPr>
            <p:ph idx="1" type="body"/>
          </p:nvPr>
        </p:nvSpPr>
        <p:spPr>
          <a:xfrm>
            <a:off x="0" y="3004595"/>
            <a:ext cx="12192000" cy="439535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E-5/SSgt</a:t>
            </a:r>
            <a:endParaRPr/>
          </a:p>
          <a:p>
            <a:pPr indent="-342900" lvl="0" marL="342900" rtl="0" algn="l">
              <a:lnSpc>
                <a:spcPct val="100000"/>
              </a:lnSpc>
              <a:spcBef>
                <a:spcPts val="640"/>
              </a:spcBef>
              <a:spcAft>
                <a:spcPts val="0"/>
              </a:spcAft>
              <a:buClr>
                <a:schemeClr val="dk1"/>
              </a:buClr>
              <a:buSzPts val="3200"/>
              <a:buFont typeface="Arial"/>
              <a:buChar char="•"/>
            </a:pPr>
            <a:r>
              <a:rPr lang="en-US"/>
              <a:t>9 years of Service</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Afghanistan, Qatar</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Worked as Security Forces and Airman Dormitory Leader; stationed in Arizona and Germany</a:t>
            </a:r>
            <a:endParaRPr/>
          </a:p>
          <a:p>
            <a:pPr indent="-342900" lvl="0" marL="342900" rtl="0" algn="l">
              <a:lnSpc>
                <a:spcPct val="100000"/>
              </a:lnSpc>
              <a:spcBef>
                <a:spcPts val="640"/>
              </a:spcBef>
              <a:spcAft>
                <a:spcPts val="0"/>
              </a:spcAft>
              <a:buClr>
                <a:schemeClr val="dk1"/>
              </a:buClr>
              <a:buSzPts val="3200"/>
              <a:buFont typeface="Arial"/>
              <a:buChar char="•"/>
            </a:pPr>
            <a:r>
              <a:rPr lang="en-US"/>
              <a:t>Mother of CHS student Anja Oberdorfer</a:t>
            </a:r>
            <a:endParaRPr/>
          </a:p>
        </p:txBody>
      </p:sp>
      <p:pic>
        <p:nvPicPr>
          <p:cNvPr id="487" name="Google Shape;487;p90"/>
          <p:cNvPicPr preferRelativeResize="0"/>
          <p:nvPr/>
        </p:nvPicPr>
        <p:blipFill rotWithShape="1">
          <a:blip r:embed="rId3">
            <a:alphaModFix/>
          </a:blip>
          <a:srcRect b="0" l="0" r="0" t="0"/>
          <a:stretch/>
        </p:blipFill>
        <p:spPr>
          <a:xfrm>
            <a:off x="9072835" y="353513"/>
            <a:ext cx="2981325" cy="34861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91"/>
          <p:cNvSpPr txBox="1"/>
          <p:nvPr>
            <p:ph type="title"/>
          </p:nvPr>
        </p:nvSpPr>
        <p:spPr>
          <a:xfrm>
            <a:off x="633548" y="1747155"/>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Roy Summers</a:t>
            </a:r>
            <a:endParaRPr sz="8000"/>
          </a:p>
        </p:txBody>
      </p:sp>
      <p:sp>
        <p:nvSpPr>
          <p:cNvPr id="493" name="Google Shape;493;p91"/>
          <p:cNvSpPr txBox="1"/>
          <p:nvPr>
            <p:ph idx="1" type="body"/>
          </p:nvPr>
        </p:nvSpPr>
        <p:spPr>
          <a:xfrm>
            <a:off x="195943" y="3448733"/>
            <a:ext cx="11848011" cy="439535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Years of Service: 1944-45</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Japan</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Machinist Mate on a minesweeper in the Sea of Japan in WWII in the US Navy</a:t>
            </a:r>
            <a:endParaRPr/>
          </a:p>
          <a:p>
            <a:pPr indent="-342900" lvl="0" marL="342900" rtl="0" algn="l">
              <a:lnSpc>
                <a:spcPct val="100000"/>
              </a:lnSpc>
              <a:spcBef>
                <a:spcPts val="640"/>
              </a:spcBef>
              <a:spcAft>
                <a:spcPts val="0"/>
              </a:spcAft>
              <a:buClr>
                <a:schemeClr val="dk1"/>
              </a:buClr>
              <a:buSzPts val="3200"/>
              <a:buFont typeface="Arial"/>
              <a:buChar char="•"/>
            </a:pPr>
            <a:r>
              <a:rPr lang="en-US"/>
              <a:t>Great-grandfather of CES student Raegan Summers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92"/>
          <p:cNvSpPr txBox="1"/>
          <p:nvPr>
            <p:ph type="title"/>
          </p:nvPr>
        </p:nvSpPr>
        <p:spPr>
          <a:xfrm>
            <a:off x="-526869" y="1246414"/>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Roy Eckhoff</a:t>
            </a:r>
            <a:endParaRPr sz="8000"/>
          </a:p>
        </p:txBody>
      </p:sp>
      <p:sp>
        <p:nvSpPr>
          <p:cNvPr id="499" name="Google Shape;499;p92"/>
          <p:cNvSpPr txBox="1"/>
          <p:nvPr>
            <p:ph idx="1" type="body"/>
          </p:nvPr>
        </p:nvSpPr>
        <p:spPr>
          <a:xfrm>
            <a:off x="0" y="2389414"/>
            <a:ext cx="12192000" cy="398526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Petty Officer, 2</a:t>
            </a:r>
            <a:r>
              <a:rPr baseline="30000" lang="en-US"/>
              <a:t>nd</a:t>
            </a:r>
            <a:r>
              <a:rPr lang="en-US"/>
              <a:t> Class</a:t>
            </a:r>
            <a:endParaRPr/>
          </a:p>
          <a:p>
            <a:pPr indent="-342900" lvl="0" marL="342900" rtl="0" algn="l">
              <a:lnSpc>
                <a:spcPct val="100000"/>
              </a:lnSpc>
              <a:spcBef>
                <a:spcPts val="640"/>
              </a:spcBef>
              <a:spcAft>
                <a:spcPts val="0"/>
              </a:spcAft>
              <a:buClr>
                <a:schemeClr val="dk1"/>
              </a:buClr>
              <a:buSzPts val="3200"/>
              <a:buFont typeface="Arial"/>
              <a:buChar char="•"/>
            </a:pPr>
            <a:r>
              <a:rPr lang="en-US"/>
              <a:t>9 years of service</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3 Mediterranean Sea Cruises, 1 Pacific Ocean Cruise, Vietnam West-Pac Cruise</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Electronic Technician, worked on navigation and weapons systems, stationed in Florida and California, taught Electronic Theory</a:t>
            </a:r>
            <a:endParaRPr/>
          </a:p>
          <a:p>
            <a:pPr indent="-342900" lvl="0" marL="342900" rtl="0" algn="l">
              <a:lnSpc>
                <a:spcPct val="100000"/>
              </a:lnSpc>
              <a:spcBef>
                <a:spcPts val="640"/>
              </a:spcBef>
              <a:spcAft>
                <a:spcPts val="0"/>
              </a:spcAft>
              <a:buClr>
                <a:schemeClr val="dk1"/>
              </a:buClr>
              <a:buSzPts val="3200"/>
              <a:buFont typeface="Arial"/>
              <a:buChar char="•"/>
            </a:pPr>
            <a:r>
              <a:rPr lang="en-US"/>
              <a:t>Grandfather of CES student Tilly Eckhoff</a:t>
            </a:r>
            <a:endParaRPr/>
          </a:p>
        </p:txBody>
      </p:sp>
      <p:pic>
        <p:nvPicPr>
          <p:cNvPr id="500" name="Google Shape;500;p92"/>
          <p:cNvPicPr preferRelativeResize="0"/>
          <p:nvPr/>
        </p:nvPicPr>
        <p:blipFill rotWithShape="1">
          <a:blip r:embed="rId3">
            <a:alphaModFix/>
          </a:blip>
          <a:srcRect b="0" l="0" r="0" t="0"/>
          <a:stretch/>
        </p:blipFill>
        <p:spPr>
          <a:xfrm>
            <a:off x="9220744" y="67698"/>
            <a:ext cx="2744833" cy="350043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94"/>
          <p:cNvSpPr txBox="1"/>
          <p:nvPr>
            <p:ph type="title"/>
          </p:nvPr>
        </p:nvSpPr>
        <p:spPr>
          <a:xfrm>
            <a:off x="-963217" y="1679053"/>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Matthew Stegmann</a:t>
            </a:r>
            <a:endParaRPr sz="8000"/>
          </a:p>
        </p:txBody>
      </p:sp>
      <p:sp>
        <p:nvSpPr>
          <p:cNvPr id="506" name="Google Shape;506;p94"/>
          <p:cNvSpPr txBox="1"/>
          <p:nvPr>
            <p:ph idx="1" type="body"/>
          </p:nvPr>
        </p:nvSpPr>
        <p:spPr>
          <a:xfrm>
            <a:off x="0" y="3004595"/>
            <a:ext cx="12192000" cy="439535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1SG/First Sergeant</a:t>
            </a:r>
            <a:endParaRPr/>
          </a:p>
          <a:p>
            <a:pPr indent="-342900" lvl="0" marL="342900" rtl="0" algn="l">
              <a:lnSpc>
                <a:spcPct val="100000"/>
              </a:lnSpc>
              <a:spcBef>
                <a:spcPts val="640"/>
              </a:spcBef>
              <a:spcAft>
                <a:spcPts val="0"/>
              </a:spcAft>
              <a:buClr>
                <a:schemeClr val="dk1"/>
              </a:buClr>
              <a:buSzPts val="3200"/>
              <a:buFont typeface="Arial"/>
              <a:buChar char="•"/>
            </a:pPr>
            <a:r>
              <a:rPr lang="en-US"/>
              <a:t>24 years of Service</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Afghanistan (4 years), Iraq (1 year)</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13 years of active duty &amp; 11 years in MO Army National Guard; worked as instructor/trainer, recruiter, mobilization training NCO; company first Sergeant</a:t>
            </a:r>
            <a:endParaRPr/>
          </a:p>
          <a:p>
            <a:pPr indent="-342900" lvl="0" marL="342900" rtl="0" algn="l">
              <a:lnSpc>
                <a:spcPct val="100000"/>
              </a:lnSpc>
              <a:spcBef>
                <a:spcPts val="640"/>
              </a:spcBef>
              <a:spcAft>
                <a:spcPts val="0"/>
              </a:spcAft>
              <a:buClr>
                <a:schemeClr val="dk1"/>
              </a:buClr>
              <a:buSzPts val="3200"/>
              <a:buFont typeface="Arial"/>
              <a:buChar char="•"/>
            </a:pPr>
            <a:r>
              <a:rPr lang="en-US"/>
              <a:t>Father of CHS students Alex and Abbie Stegmann</a:t>
            </a:r>
            <a:endParaRPr/>
          </a:p>
        </p:txBody>
      </p:sp>
      <p:pic>
        <p:nvPicPr>
          <p:cNvPr id="507" name="Google Shape;507;p94"/>
          <p:cNvPicPr preferRelativeResize="0"/>
          <p:nvPr/>
        </p:nvPicPr>
        <p:blipFill rotWithShape="1">
          <a:blip r:embed="rId3">
            <a:alphaModFix/>
          </a:blip>
          <a:srcRect b="0" l="0" r="0" t="0"/>
          <a:stretch/>
        </p:blipFill>
        <p:spPr>
          <a:xfrm>
            <a:off x="9046365" y="94130"/>
            <a:ext cx="3029094" cy="400217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95"/>
          <p:cNvSpPr txBox="1"/>
          <p:nvPr>
            <p:ph type="title"/>
          </p:nvPr>
        </p:nvSpPr>
        <p:spPr>
          <a:xfrm>
            <a:off x="-814251" y="1783556"/>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Sophus Collins</a:t>
            </a:r>
            <a:endParaRPr sz="8000"/>
          </a:p>
        </p:txBody>
      </p:sp>
      <p:sp>
        <p:nvSpPr>
          <p:cNvPr id="513" name="Google Shape;513;p95"/>
          <p:cNvSpPr txBox="1"/>
          <p:nvPr>
            <p:ph idx="1" type="body"/>
          </p:nvPr>
        </p:nvSpPr>
        <p:spPr>
          <a:xfrm>
            <a:off x="209006" y="3396481"/>
            <a:ext cx="12192000" cy="439535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Specialist E4</a:t>
            </a:r>
            <a:endParaRPr/>
          </a:p>
          <a:p>
            <a:pPr indent="-342900" lvl="0" marL="342900" rtl="0" algn="l">
              <a:lnSpc>
                <a:spcPct val="100000"/>
              </a:lnSpc>
              <a:spcBef>
                <a:spcPts val="640"/>
              </a:spcBef>
              <a:spcAft>
                <a:spcPts val="0"/>
              </a:spcAft>
              <a:buClr>
                <a:schemeClr val="dk1"/>
              </a:buClr>
              <a:buSzPts val="3200"/>
              <a:buFont typeface="Arial"/>
              <a:buChar char="•"/>
            </a:pPr>
            <a:r>
              <a:rPr lang="en-US"/>
              <a:t>2 years of service</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Vietnam</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Combat Engineer</a:t>
            </a:r>
            <a:endParaRPr/>
          </a:p>
          <a:p>
            <a:pPr indent="-342900" lvl="0" marL="342900" rtl="0" algn="l">
              <a:lnSpc>
                <a:spcPct val="100000"/>
              </a:lnSpc>
              <a:spcBef>
                <a:spcPts val="640"/>
              </a:spcBef>
              <a:spcAft>
                <a:spcPts val="0"/>
              </a:spcAft>
              <a:buClr>
                <a:schemeClr val="dk1"/>
              </a:buClr>
              <a:buSzPts val="3200"/>
              <a:buFont typeface="Arial"/>
              <a:buChar char="•"/>
            </a:pPr>
            <a:r>
              <a:rPr lang="en-US"/>
              <a:t>Great-Uncle of Gage Kueck</a:t>
            </a:r>
            <a:endParaRPr/>
          </a:p>
        </p:txBody>
      </p:sp>
      <p:pic>
        <p:nvPicPr>
          <p:cNvPr id="514" name="Google Shape;514;p95"/>
          <p:cNvPicPr preferRelativeResize="0"/>
          <p:nvPr/>
        </p:nvPicPr>
        <p:blipFill rotWithShape="1">
          <a:blip r:embed="rId3">
            <a:alphaModFix/>
          </a:blip>
          <a:srcRect b="0" l="0" r="0" t="0"/>
          <a:stretch/>
        </p:blipFill>
        <p:spPr>
          <a:xfrm>
            <a:off x="8888186" y="214040"/>
            <a:ext cx="3064328" cy="474738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96"/>
          <p:cNvSpPr txBox="1"/>
          <p:nvPr>
            <p:ph type="title"/>
          </p:nvPr>
        </p:nvSpPr>
        <p:spPr>
          <a:xfrm>
            <a:off x="-526869" y="1559922"/>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Larry Hicks, Jr.</a:t>
            </a:r>
            <a:endParaRPr sz="8000"/>
          </a:p>
        </p:txBody>
      </p:sp>
      <p:sp>
        <p:nvSpPr>
          <p:cNvPr id="520" name="Google Shape;520;p96"/>
          <p:cNvSpPr txBox="1"/>
          <p:nvPr>
            <p:ph idx="1" type="body"/>
          </p:nvPr>
        </p:nvSpPr>
        <p:spPr>
          <a:xfrm>
            <a:off x="0" y="3284833"/>
            <a:ext cx="12192000" cy="3985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Gunnery Sergeant</a:t>
            </a:r>
            <a:endParaRPr/>
          </a:p>
          <a:p>
            <a:pPr indent="-342900" lvl="0" marL="342900" rtl="0" algn="l">
              <a:lnSpc>
                <a:spcPct val="100000"/>
              </a:lnSpc>
              <a:spcBef>
                <a:spcPts val="0"/>
              </a:spcBef>
              <a:spcAft>
                <a:spcPts val="0"/>
              </a:spcAft>
              <a:buClr>
                <a:schemeClr val="dk1"/>
              </a:buClr>
              <a:buSzPts val="3200"/>
              <a:buFont typeface="Arial"/>
              <a:buChar char="•"/>
            </a:pPr>
            <a:r>
              <a:rPr lang="en-US"/>
              <a:t>14 years of service in Marine Corps</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3 overseas </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USMC Special Forces Explosive Ordnance Disposal Chief; has had 5 duty stations; currently in NC</a:t>
            </a:r>
            <a:endParaRPr/>
          </a:p>
          <a:p>
            <a:pPr indent="-342900" lvl="0" marL="342900" rtl="0" algn="l">
              <a:lnSpc>
                <a:spcPct val="100000"/>
              </a:lnSpc>
              <a:spcBef>
                <a:spcPts val="640"/>
              </a:spcBef>
              <a:spcAft>
                <a:spcPts val="0"/>
              </a:spcAft>
              <a:buClr>
                <a:schemeClr val="dk1"/>
              </a:buClr>
              <a:buSzPts val="3200"/>
              <a:buFont typeface="Arial"/>
              <a:buChar char="•"/>
            </a:pPr>
            <a:r>
              <a:rPr lang="en-US"/>
              <a:t>Uncle of CES student Athena Calvert</a:t>
            </a:r>
            <a:endParaRPr/>
          </a:p>
        </p:txBody>
      </p:sp>
      <p:pic>
        <p:nvPicPr>
          <p:cNvPr id="521" name="Google Shape;521;p96"/>
          <p:cNvPicPr preferRelativeResize="0"/>
          <p:nvPr/>
        </p:nvPicPr>
        <p:blipFill rotWithShape="1">
          <a:blip r:embed="rId3">
            <a:alphaModFix/>
          </a:blip>
          <a:srcRect b="0" l="0" r="0" t="0"/>
          <a:stretch/>
        </p:blipFill>
        <p:spPr>
          <a:xfrm>
            <a:off x="9085700" y="0"/>
            <a:ext cx="2890125" cy="45888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97"/>
          <p:cNvSpPr txBox="1"/>
          <p:nvPr>
            <p:ph type="title"/>
          </p:nvPr>
        </p:nvSpPr>
        <p:spPr>
          <a:xfrm>
            <a:off x="-1767841" y="1873430"/>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Charles Tharp</a:t>
            </a:r>
            <a:endParaRPr sz="8000"/>
          </a:p>
        </p:txBody>
      </p:sp>
      <p:sp>
        <p:nvSpPr>
          <p:cNvPr id="527" name="Google Shape;527;p97"/>
          <p:cNvSpPr txBox="1"/>
          <p:nvPr>
            <p:ph idx="1" type="body"/>
          </p:nvPr>
        </p:nvSpPr>
        <p:spPr>
          <a:xfrm>
            <a:off x="-95796" y="3529599"/>
            <a:ext cx="12192000" cy="398526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MSGT</a:t>
            </a:r>
            <a:endParaRPr/>
          </a:p>
          <a:p>
            <a:pPr indent="-342900" lvl="0" marL="342900" rtl="0" algn="l">
              <a:lnSpc>
                <a:spcPct val="100000"/>
              </a:lnSpc>
              <a:spcBef>
                <a:spcPts val="640"/>
              </a:spcBef>
              <a:spcAft>
                <a:spcPts val="0"/>
              </a:spcAft>
              <a:buClr>
                <a:schemeClr val="dk1"/>
              </a:buClr>
              <a:buSzPts val="3200"/>
              <a:buFont typeface="Arial"/>
              <a:buChar char="•"/>
            </a:pPr>
            <a:r>
              <a:rPr lang="en-US"/>
              <a:t>20 years of service in Air Force</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3 overseas (Vietnam, Spain, Germany) </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worked in TMO (stationed in California &amp; North Dakota)</a:t>
            </a:r>
            <a:endParaRPr/>
          </a:p>
          <a:p>
            <a:pPr indent="-342900" lvl="0" marL="342900" rtl="0" algn="l">
              <a:lnSpc>
                <a:spcPct val="100000"/>
              </a:lnSpc>
              <a:spcBef>
                <a:spcPts val="640"/>
              </a:spcBef>
              <a:spcAft>
                <a:spcPts val="0"/>
              </a:spcAft>
              <a:buClr>
                <a:schemeClr val="dk1"/>
              </a:buClr>
              <a:buSzPts val="3200"/>
              <a:buFont typeface="Arial"/>
              <a:buChar char="•"/>
            </a:pPr>
            <a:r>
              <a:rPr lang="en-US"/>
              <a:t>Relative of CES student, Arraeya Utterback</a:t>
            </a:r>
            <a:endParaRPr/>
          </a:p>
        </p:txBody>
      </p:sp>
      <p:pic>
        <p:nvPicPr>
          <p:cNvPr id="528" name="Google Shape;528;p97"/>
          <p:cNvPicPr preferRelativeResize="0"/>
          <p:nvPr/>
        </p:nvPicPr>
        <p:blipFill rotWithShape="1">
          <a:blip r:embed="rId3">
            <a:alphaModFix/>
          </a:blip>
          <a:srcRect b="0" l="0" r="0" t="0"/>
          <a:stretch/>
        </p:blipFill>
        <p:spPr>
          <a:xfrm>
            <a:off x="7238727" y="0"/>
            <a:ext cx="4953271" cy="3441029"/>
          </a:xfrm>
          <a:prstGeom prst="rect">
            <a:avLst/>
          </a:prstGeom>
          <a:noFill/>
          <a:ln>
            <a:noFill/>
          </a:ln>
        </p:spPr>
      </p:pic>
      <p:sp>
        <p:nvSpPr>
          <p:cNvPr id="529" name="Google Shape;529;p97"/>
          <p:cNvSpPr txBox="1"/>
          <p:nvPr/>
        </p:nvSpPr>
        <p:spPr>
          <a:xfrm>
            <a:off x="7495629" y="3441029"/>
            <a:ext cx="4696369"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In the photo, Left to Right: Robert Tharp (uncle) Army, Charles Tharp (dad) USAF, and Jim Tharp (uncle) Navy while in Vietnam</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98"/>
          <p:cNvSpPr txBox="1"/>
          <p:nvPr>
            <p:ph type="title"/>
          </p:nvPr>
        </p:nvSpPr>
        <p:spPr>
          <a:xfrm>
            <a:off x="-709749" y="1586048"/>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Anita McCurdy</a:t>
            </a:r>
            <a:endParaRPr sz="8000"/>
          </a:p>
        </p:txBody>
      </p:sp>
      <p:sp>
        <p:nvSpPr>
          <p:cNvPr id="535" name="Google Shape;535;p98"/>
          <p:cNvSpPr txBox="1"/>
          <p:nvPr>
            <p:ph idx="1" type="body"/>
          </p:nvPr>
        </p:nvSpPr>
        <p:spPr>
          <a:xfrm>
            <a:off x="0" y="2872740"/>
            <a:ext cx="12192000" cy="398526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E-5 Staff Sgt</a:t>
            </a:r>
            <a:endParaRPr/>
          </a:p>
          <a:p>
            <a:pPr indent="-342900" lvl="0" marL="342900" rtl="0" algn="l">
              <a:lnSpc>
                <a:spcPct val="100000"/>
              </a:lnSpc>
              <a:spcBef>
                <a:spcPts val="640"/>
              </a:spcBef>
              <a:spcAft>
                <a:spcPts val="0"/>
              </a:spcAft>
              <a:buClr>
                <a:schemeClr val="dk1"/>
              </a:buClr>
              <a:buSzPts val="3200"/>
              <a:buFont typeface="Arial"/>
              <a:buChar char="•"/>
            </a:pPr>
            <a:r>
              <a:rPr lang="en-US"/>
              <a:t>13 years of service (1979-1992)</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1 overseas</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Space Command, Peterson AFB, Colorado (1983-1987); Strategic Air Command, Comisco, Sicily (1987); Whiteman AFB, Missouri (1981-1983 &amp;1987-1992)</a:t>
            </a:r>
            <a:endParaRPr/>
          </a:p>
          <a:p>
            <a:pPr indent="-342900" lvl="0" marL="342900" rtl="0" algn="l">
              <a:lnSpc>
                <a:spcPct val="100000"/>
              </a:lnSpc>
              <a:spcBef>
                <a:spcPts val="640"/>
              </a:spcBef>
              <a:spcAft>
                <a:spcPts val="0"/>
              </a:spcAft>
              <a:buClr>
                <a:schemeClr val="dk1"/>
              </a:buClr>
              <a:buSzPts val="3200"/>
              <a:buFont typeface="Arial"/>
              <a:buChar char="•"/>
            </a:pPr>
            <a:r>
              <a:rPr lang="en-US"/>
              <a:t>Grandma of CES student Malia Roepe</a:t>
            </a:r>
            <a:endParaRPr/>
          </a:p>
        </p:txBody>
      </p:sp>
      <p:pic>
        <p:nvPicPr>
          <p:cNvPr id="536" name="Google Shape;536;p98"/>
          <p:cNvPicPr preferRelativeResize="0"/>
          <p:nvPr/>
        </p:nvPicPr>
        <p:blipFill rotWithShape="1">
          <a:blip r:embed="rId3">
            <a:alphaModFix/>
          </a:blip>
          <a:srcRect b="0" l="0" r="0" t="0"/>
          <a:stretch/>
        </p:blipFill>
        <p:spPr>
          <a:xfrm>
            <a:off x="8724491" y="263977"/>
            <a:ext cx="3324376" cy="411207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99"/>
          <p:cNvSpPr txBox="1"/>
          <p:nvPr>
            <p:ph type="title"/>
          </p:nvPr>
        </p:nvSpPr>
        <p:spPr>
          <a:xfrm>
            <a:off x="-500743" y="1873431"/>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Destiny Flint</a:t>
            </a:r>
            <a:endParaRPr sz="8000"/>
          </a:p>
        </p:txBody>
      </p:sp>
      <p:sp>
        <p:nvSpPr>
          <p:cNvPr id="542" name="Google Shape;542;p99"/>
          <p:cNvSpPr txBox="1"/>
          <p:nvPr>
            <p:ph idx="1" type="body"/>
          </p:nvPr>
        </p:nvSpPr>
        <p:spPr>
          <a:xfrm>
            <a:off x="0" y="3199312"/>
            <a:ext cx="12192000" cy="398526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E-3</a:t>
            </a:r>
            <a:endParaRPr/>
          </a:p>
          <a:p>
            <a:pPr indent="-342900" lvl="0" marL="342900" rtl="0" algn="l">
              <a:lnSpc>
                <a:spcPct val="100000"/>
              </a:lnSpc>
              <a:spcBef>
                <a:spcPts val="640"/>
              </a:spcBef>
              <a:spcAft>
                <a:spcPts val="0"/>
              </a:spcAft>
              <a:buClr>
                <a:schemeClr val="dk1"/>
              </a:buClr>
              <a:buSzPts val="3200"/>
              <a:buFont typeface="Arial"/>
              <a:buChar char="•"/>
            </a:pPr>
            <a:r>
              <a:rPr lang="en-US"/>
              <a:t>2.5 years of service (currently serving)</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Enlisted in 2019 and again in 2021; currently serving in the Missouri Army National Guard</a:t>
            </a:r>
            <a:endParaRPr/>
          </a:p>
          <a:p>
            <a:pPr indent="-342900" lvl="0" marL="342900" rtl="0" algn="l">
              <a:lnSpc>
                <a:spcPct val="100000"/>
              </a:lnSpc>
              <a:spcBef>
                <a:spcPts val="640"/>
              </a:spcBef>
              <a:spcAft>
                <a:spcPts val="0"/>
              </a:spcAft>
              <a:buClr>
                <a:schemeClr val="dk1"/>
              </a:buClr>
              <a:buSzPts val="3200"/>
              <a:buFont typeface="Arial"/>
              <a:buChar char="•"/>
            </a:pPr>
            <a:r>
              <a:rPr lang="en-US"/>
              <a:t>Sister to Izabella Caldwell and Cassidy Caldwell</a:t>
            </a:r>
            <a:endParaRPr/>
          </a:p>
        </p:txBody>
      </p:sp>
      <p:pic>
        <p:nvPicPr>
          <p:cNvPr id="543" name="Google Shape;543;p99"/>
          <p:cNvPicPr preferRelativeResize="0"/>
          <p:nvPr/>
        </p:nvPicPr>
        <p:blipFill rotWithShape="1">
          <a:blip r:embed="rId3">
            <a:alphaModFix/>
          </a:blip>
          <a:srcRect b="0" l="0" r="0" t="0"/>
          <a:stretch/>
        </p:blipFill>
        <p:spPr>
          <a:xfrm>
            <a:off x="9065622" y="176076"/>
            <a:ext cx="2390503" cy="399662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100"/>
          <p:cNvSpPr txBox="1"/>
          <p:nvPr>
            <p:ph type="title"/>
          </p:nvPr>
        </p:nvSpPr>
        <p:spPr>
          <a:xfrm>
            <a:off x="-566057" y="1729740"/>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Justin L. Williams</a:t>
            </a:r>
            <a:endParaRPr sz="8000"/>
          </a:p>
        </p:txBody>
      </p:sp>
      <p:sp>
        <p:nvSpPr>
          <p:cNvPr id="549" name="Google Shape;549;p100"/>
          <p:cNvSpPr txBox="1"/>
          <p:nvPr>
            <p:ph idx="1" type="body"/>
          </p:nvPr>
        </p:nvSpPr>
        <p:spPr>
          <a:xfrm>
            <a:off x="0" y="2872740"/>
            <a:ext cx="12192000" cy="398526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Corporal</a:t>
            </a:r>
            <a:endParaRPr/>
          </a:p>
          <a:p>
            <a:pPr indent="-342900" lvl="0" marL="342900" rtl="0" algn="l">
              <a:lnSpc>
                <a:spcPct val="100000"/>
              </a:lnSpc>
              <a:spcBef>
                <a:spcPts val="640"/>
              </a:spcBef>
              <a:spcAft>
                <a:spcPts val="0"/>
              </a:spcAft>
              <a:buClr>
                <a:schemeClr val="dk1"/>
              </a:buClr>
              <a:buSzPts val="3200"/>
              <a:buFont typeface="Arial"/>
              <a:buChar char="•"/>
            </a:pPr>
            <a:r>
              <a:rPr lang="en-US"/>
              <a:t>4 years of service</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2020 USS Bataan Amphibious; 7 months to Europe, Middle East, and Africa</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Military motor transport operator; served as security team leader and logistics planner</a:t>
            </a:r>
            <a:endParaRPr/>
          </a:p>
          <a:p>
            <a:pPr indent="-342900" lvl="0" marL="342900" rtl="0" algn="l">
              <a:lnSpc>
                <a:spcPct val="100000"/>
              </a:lnSpc>
              <a:spcBef>
                <a:spcPts val="640"/>
              </a:spcBef>
              <a:spcAft>
                <a:spcPts val="0"/>
              </a:spcAft>
              <a:buClr>
                <a:schemeClr val="dk1"/>
              </a:buClr>
              <a:buSzPts val="3200"/>
              <a:buFont typeface="Arial"/>
              <a:buChar char="•"/>
            </a:pPr>
            <a:r>
              <a:rPr lang="en-US"/>
              <a:t>Uncle to students Zell, Avery, and Zirah Hinck</a:t>
            </a:r>
            <a:endParaRPr/>
          </a:p>
        </p:txBody>
      </p:sp>
      <p:pic>
        <p:nvPicPr>
          <p:cNvPr id="550" name="Google Shape;550;p100"/>
          <p:cNvPicPr preferRelativeResize="0"/>
          <p:nvPr/>
        </p:nvPicPr>
        <p:blipFill rotWithShape="1">
          <a:blip r:embed="rId3">
            <a:alphaModFix/>
          </a:blip>
          <a:srcRect b="0" l="0" r="0" t="0"/>
          <a:stretch/>
        </p:blipFill>
        <p:spPr>
          <a:xfrm>
            <a:off x="9322286" y="0"/>
            <a:ext cx="2869714" cy="391885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9"/>
          <p:cNvSpPr txBox="1"/>
          <p:nvPr>
            <p:ph type="title"/>
          </p:nvPr>
        </p:nvSpPr>
        <p:spPr>
          <a:xfrm>
            <a:off x="-653143" y="1437682"/>
            <a:ext cx="12192000" cy="153520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Robert Boye</a:t>
            </a:r>
            <a:br>
              <a:rPr lang="en-US" sz="8000"/>
            </a:br>
            <a:r>
              <a:rPr lang="en-US"/>
              <a:t> Air Force – MSgt (retired)</a:t>
            </a:r>
            <a:endParaRPr/>
          </a:p>
        </p:txBody>
      </p:sp>
      <p:sp>
        <p:nvSpPr>
          <p:cNvPr id="123" name="Google Shape;123;p9"/>
          <p:cNvSpPr txBox="1"/>
          <p:nvPr>
            <p:ph idx="1" type="body"/>
          </p:nvPr>
        </p:nvSpPr>
        <p:spPr>
          <a:xfrm>
            <a:off x="0" y="3136900"/>
            <a:ext cx="12192000" cy="3721099"/>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800"/>
              <a:buFont typeface="Arial"/>
              <a:buChar char="•"/>
            </a:pPr>
            <a:r>
              <a:rPr lang="en-US" sz="2800"/>
              <a:t>Years of service: 26 Deployments – Al-Jaber Air Base, Kuwait – 1998; Incirlik Air Base, Turkey – 2000; Bagram AFB, Afghanistan – 2002; Suda Bay Crete: 2003; Bagram AFB, Afghanistan – 2006; Kandahar Afghanistan – 2011 &amp; 2012 and numerous others</a:t>
            </a:r>
            <a:endParaRPr/>
          </a:p>
          <a:p>
            <a:pPr indent="-342900" lvl="0" marL="342900" rtl="0" algn="l">
              <a:lnSpc>
                <a:spcPct val="100000"/>
              </a:lnSpc>
              <a:spcBef>
                <a:spcPts val="560"/>
              </a:spcBef>
              <a:spcAft>
                <a:spcPts val="0"/>
              </a:spcAft>
              <a:buClr>
                <a:schemeClr val="dk1"/>
              </a:buClr>
              <a:buSzPts val="2800"/>
              <a:buFont typeface="Arial"/>
              <a:buChar char="•"/>
            </a:pPr>
            <a:r>
              <a:rPr lang="en-US" sz="2800"/>
              <a:t>Military service: Joined Air Force in 1988, became a crew chief on the A-10 Warthog. Traveled the world for different operations to help fight terror groups</a:t>
            </a:r>
            <a:endParaRPr/>
          </a:p>
          <a:p>
            <a:pPr indent="-342900" lvl="0" marL="342900" rtl="0" algn="l">
              <a:lnSpc>
                <a:spcPct val="100000"/>
              </a:lnSpc>
              <a:spcBef>
                <a:spcPts val="560"/>
              </a:spcBef>
              <a:spcAft>
                <a:spcPts val="0"/>
              </a:spcAft>
              <a:buClr>
                <a:schemeClr val="dk1"/>
              </a:buClr>
              <a:buSzPts val="2800"/>
              <a:buFont typeface="Arial"/>
              <a:buChar char="•"/>
            </a:pPr>
            <a:r>
              <a:rPr lang="en-US" sz="2800"/>
              <a:t>Father of CHS student Brooke Boye</a:t>
            </a:r>
            <a:endParaRPr sz="2800"/>
          </a:p>
        </p:txBody>
      </p:sp>
      <p:pic>
        <p:nvPicPr>
          <p:cNvPr id="124" name="Google Shape;124;p9"/>
          <p:cNvPicPr preferRelativeResize="0"/>
          <p:nvPr/>
        </p:nvPicPr>
        <p:blipFill rotWithShape="1">
          <a:blip r:embed="rId3">
            <a:alphaModFix/>
          </a:blip>
          <a:srcRect b="0" l="0" r="0" t="0"/>
          <a:stretch/>
        </p:blipFill>
        <p:spPr>
          <a:xfrm>
            <a:off x="8829735" y="6601946"/>
            <a:ext cx="3267739" cy="256054"/>
          </a:xfrm>
          <a:prstGeom prst="rect">
            <a:avLst/>
          </a:prstGeom>
          <a:noFill/>
          <a:ln>
            <a:noFill/>
          </a:ln>
        </p:spPr>
      </p:pic>
      <p:pic>
        <p:nvPicPr>
          <p:cNvPr id="125" name="Google Shape;125;p9"/>
          <p:cNvPicPr preferRelativeResize="0"/>
          <p:nvPr/>
        </p:nvPicPr>
        <p:blipFill rotWithShape="1">
          <a:blip r:embed="rId4">
            <a:alphaModFix/>
          </a:blip>
          <a:srcRect b="0" l="0" r="0" t="0"/>
          <a:stretch/>
        </p:blipFill>
        <p:spPr>
          <a:xfrm>
            <a:off x="9443968" y="0"/>
            <a:ext cx="2748032" cy="313689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g17ee6d327a3_0_0"/>
          <p:cNvSpPr txBox="1"/>
          <p:nvPr>
            <p:ph type="title"/>
          </p:nvPr>
        </p:nvSpPr>
        <p:spPr>
          <a:xfrm>
            <a:off x="-566057" y="1729740"/>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Christopher Mays</a:t>
            </a:r>
            <a:endParaRPr sz="8000"/>
          </a:p>
        </p:txBody>
      </p:sp>
      <p:sp>
        <p:nvSpPr>
          <p:cNvPr id="556" name="Google Shape;556;g17ee6d327a3_0_0"/>
          <p:cNvSpPr txBox="1"/>
          <p:nvPr>
            <p:ph idx="1" type="body"/>
          </p:nvPr>
        </p:nvSpPr>
        <p:spPr>
          <a:xfrm>
            <a:off x="0" y="2872740"/>
            <a:ext cx="12192000" cy="3985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E-5</a:t>
            </a:r>
            <a:endParaRPr/>
          </a:p>
          <a:p>
            <a:pPr indent="-342900" lvl="0" marL="342900" rtl="0" algn="l">
              <a:lnSpc>
                <a:spcPct val="100000"/>
              </a:lnSpc>
              <a:spcBef>
                <a:spcPts val="640"/>
              </a:spcBef>
              <a:spcAft>
                <a:spcPts val="0"/>
              </a:spcAft>
              <a:buClr>
                <a:schemeClr val="dk1"/>
              </a:buClr>
              <a:buSzPts val="3200"/>
              <a:buFont typeface="Arial"/>
              <a:buChar char="•"/>
            </a:pPr>
            <a:r>
              <a:rPr lang="en-US"/>
              <a:t>3 years of service</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Kabul, Afghanistan</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Stationed at Ft. Bragg in North Carolina; in the 82nd Airborne division &amp; serves on the Instant Response Force</a:t>
            </a:r>
            <a:endParaRPr/>
          </a:p>
          <a:p>
            <a:pPr indent="-342900" lvl="0" marL="342900" rtl="0" algn="l">
              <a:lnSpc>
                <a:spcPct val="100000"/>
              </a:lnSpc>
              <a:spcBef>
                <a:spcPts val="640"/>
              </a:spcBef>
              <a:spcAft>
                <a:spcPts val="0"/>
              </a:spcAft>
              <a:buClr>
                <a:schemeClr val="dk1"/>
              </a:buClr>
              <a:buSzPts val="3200"/>
              <a:buFont typeface="Arial"/>
              <a:buChar char="•"/>
            </a:pPr>
            <a:r>
              <a:rPr lang="en-US"/>
              <a:t>Son of CHS admin assistant Debra Johnson, and brother to CHS students Dominick and Isabella Johnson</a:t>
            </a:r>
            <a:endParaRPr/>
          </a:p>
        </p:txBody>
      </p:sp>
      <p:pic>
        <p:nvPicPr>
          <p:cNvPr id="557" name="Google Shape;557;g17ee6d327a3_0_0"/>
          <p:cNvPicPr preferRelativeResize="0"/>
          <p:nvPr/>
        </p:nvPicPr>
        <p:blipFill rotWithShape="1">
          <a:blip r:embed="rId3">
            <a:alphaModFix/>
          </a:blip>
          <a:srcRect b="0" l="0" r="0" t="0"/>
          <a:stretch/>
        </p:blipFill>
        <p:spPr>
          <a:xfrm>
            <a:off x="9242075" y="91653"/>
            <a:ext cx="2878350" cy="39217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g17ee6d327a3_0_6"/>
          <p:cNvSpPr txBox="1"/>
          <p:nvPr>
            <p:ph type="title"/>
          </p:nvPr>
        </p:nvSpPr>
        <p:spPr>
          <a:xfrm>
            <a:off x="-566057" y="1729740"/>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Wilbert (EJ) Johnson</a:t>
            </a:r>
            <a:endParaRPr sz="8000"/>
          </a:p>
        </p:txBody>
      </p:sp>
      <p:sp>
        <p:nvSpPr>
          <p:cNvPr id="563" name="Google Shape;563;g17ee6d327a3_0_6"/>
          <p:cNvSpPr txBox="1"/>
          <p:nvPr>
            <p:ph idx="1" type="body"/>
          </p:nvPr>
        </p:nvSpPr>
        <p:spPr>
          <a:xfrm>
            <a:off x="0" y="2872740"/>
            <a:ext cx="12192000" cy="3985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E-4</a:t>
            </a:r>
            <a:endParaRPr/>
          </a:p>
          <a:p>
            <a:pPr indent="-342900" lvl="0" marL="342900" rtl="0" algn="l">
              <a:lnSpc>
                <a:spcPct val="100000"/>
              </a:lnSpc>
              <a:spcBef>
                <a:spcPts val="640"/>
              </a:spcBef>
              <a:spcAft>
                <a:spcPts val="0"/>
              </a:spcAft>
              <a:buClr>
                <a:schemeClr val="dk1"/>
              </a:buClr>
              <a:buSzPts val="3200"/>
              <a:buFont typeface="Arial"/>
              <a:buChar char="•"/>
            </a:pPr>
            <a:r>
              <a:rPr lang="en-US"/>
              <a:t>6 years of service</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Taji, Baghdad, Fallujah, Najahaf in Iraq</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Stationed at Ft. Benning and Ft. Hood; Infantry soldier; served 3 tours in Iraq diving Bradley tank</a:t>
            </a:r>
            <a:endParaRPr/>
          </a:p>
          <a:p>
            <a:pPr indent="-342900" lvl="0" marL="342900" rtl="0" algn="l">
              <a:lnSpc>
                <a:spcPct val="100000"/>
              </a:lnSpc>
              <a:spcBef>
                <a:spcPts val="640"/>
              </a:spcBef>
              <a:spcAft>
                <a:spcPts val="0"/>
              </a:spcAft>
              <a:buClr>
                <a:schemeClr val="dk1"/>
              </a:buClr>
              <a:buSzPts val="3200"/>
              <a:buFont typeface="Arial"/>
              <a:buChar char="•"/>
            </a:pPr>
            <a:r>
              <a:rPr lang="en-US"/>
              <a:t>Husband to CHS admin assistant Debra Johnson, father to CHS students Dominick &amp; Isabella Johnson</a:t>
            </a:r>
            <a:endParaRPr/>
          </a:p>
        </p:txBody>
      </p:sp>
      <p:pic>
        <p:nvPicPr>
          <p:cNvPr id="564" name="Google Shape;564;g17ee6d327a3_0_6"/>
          <p:cNvPicPr preferRelativeResize="0"/>
          <p:nvPr/>
        </p:nvPicPr>
        <p:blipFill rotWithShape="1">
          <a:blip r:embed="rId3">
            <a:alphaModFix/>
          </a:blip>
          <a:srcRect b="0" l="0" r="0" t="0"/>
          <a:stretch/>
        </p:blipFill>
        <p:spPr>
          <a:xfrm>
            <a:off x="9822652" y="76300"/>
            <a:ext cx="2266225" cy="35723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g17ee6d327a3_0_15"/>
          <p:cNvSpPr txBox="1"/>
          <p:nvPr>
            <p:ph type="title"/>
          </p:nvPr>
        </p:nvSpPr>
        <p:spPr>
          <a:xfrm>
            <a:off x="-436257" y="1729740"/>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Steve Denton</a:t>
            </a:r>
            <a:endParaRPr sz="8000"/>
          </a:p>
        </p:txBody>
      </p:sp>
      <p:sp>
        <p:nvSpPr>
          <p:cNvPr id="570" name="Google Shape;570;g17ee6d327a3_0_15"/>
          <p:cNvSpPr txBox="1"/>
          <p:nvPr>
            <p:ph idx="1" type="body"/>
          </p:nvPr>
        </p:nvSpPr>
        <p:spPr>
          <a:xfrm>
            <a:off x="0" y="2872740"/>
            <a:ext cx="12192000" cy="3985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2LT</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2019 - present</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91B (Wheeled Vehicle Mechanic), 35th ID HSC, Lexington, MO; OCS (Officer Candidate School), Ft. Leonard Wood, MO; 276th Engineer Co., Pierce City, MO</a:t>
            </a:r>
            <a:endParaRPr/>
          </a:p>
          <a:p>
            <a:pPr indent="-342900" lvl="0" marL="342900" rtl="0" algn="l">
              <a:lnSpc>
                <a:spcPct val="100000"/>
              </a:lnSpc>
              <a:spcBef>
                <a:spcPts val="640"/>
              </a:spcBef>
              <a:spcAft>
                <a:spcPts val="0"/>
              </a:spcAft>
              <a:buClr>
                <a:schemeClr val="dk1"/>
              </a:buClr>
              <a:buSzPts val="3200"/>
              <a:buFont typeface="Arial"/>
              <a:buChar char="•"/>
            </a:pPr>
            <a:r>
              <a:rPr lang="en-US"/>
              <a:t>CHS Physical Education Instructor and head Track &amp; Field Coach</a:t>
            </a:r>
            <a:endParaRPr/>
          </a:p>
        </p:txBody>
      </p:sp>
      <p:pic>
        <p:nvPicPr>
          <p:cNvPr id="571" name="Google Shape;571;g17ee6d327a3_0_15"/>
          <p:cNvPicPr preferRelativeResize="0"/>
          <p:nvPr/>
        </p:nvPicPr>
        <p:blipFill>
          <a:blip r:embed="rId3">
            <a:alphaModFix/>
          </a:blip>
          <a:stretch>
            <a:fillRect/>
          </a:stretch>
        </p:blipFill>
        <p:spPr>
          <a:xfrm>
            <a:off x="8882225" y="61050"/>
            <a:ext cx="3053015" cy="398519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g17ee6d327a3_0_22"/>
          <p:cNvSpPr txBox="1"/>
          <p:nvPr>
            <p:ph type="title"/>
          </p:nvPr>
        </p:nvSpPr>
        <p:spPr>
          <a:xfrm>
            <a:off x="-457957" y="1556815"/>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Juan Rosas-Arritola</a:t>
            </a:r>
            <a:endParaRPr sz="8000"/>
          </a:p>
        </p:txBody>
      </p:sp>
      <p:sp>
        <p:nvSpPr>
          <p:cNvPr id="577" name="Google Shape;577;g17ee6d327a3_0_22"/>
          <p:cNvSpPr txBox="1"/>
          <p:nvPr>
            <p:ph idx="1" type="body"/>
          </p:nvPr>
        </p:nvSpPr>
        <p:spPr>
          <a:xfrm>
            <a:off x="0" y="2699815"/>
            <a:ext cx="12192000" cy="3985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Staff Sergeant</a:t>
            </a:r>
            <a:endParaRPr/>
          </a:p>
          <a:p>
            <a:pPr indent="-342900" lvl="0" marL="342900" rtl="0" algn="l">
              <a:lnSpc>
                <a:spcPct val="100000"/>
              </a:lnSpc>
              <a:spcBef>
                <a:spcPts val="640"/>
              </a:spcBef>
              <a:spcAft>
                <a:spcPts val="0"/>
              </a:spcAft>
              <a:buClr>
                <a:schemeClr val="dk1"/>
              </a:buClr>
              <a:buSzPts val="3200"/>
              <a:buFont typeface="Arial"/>
              <a:buChar char="•"/>
            </a:pPr>
            <a:r>
              <a:rPr lang="en-US"/>
              <a:t>9 years of service</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Afghanistan, Kuwait, Jordan, &amp; United Arab Emirates</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Structural engineer in the US Air Force; stationed in Guam, California, S. Korea and Whiteman AFB</a:t>
            </a:r>
            <a:endParaRPr/>
          </a:p>
          <a:p>
            <a:pPr indent="-342900" lvl="0" marL="342900" rtl="0" algn="l">
              <a:lnSpc>
                <a:spcPct val="100000"/>
              </a:lnSpc>
              <a:spcBef>
                <a:spcPts val="640"/>
              </a:spcBef>
              <a:spcAft>
                <a:spcPts val="0"/>
              </a:spcAft>
              <a:buClr>
                <a:schemeClr val="dk1"/>
              </a:buClr>
              <a:buSzPts val="3200"/>
              <a:buFont typeface="Arial"/>
              <a:buChar char="•"/>
            </a:pPr>
            <a:r>
              <a:rPr lang="en-US"/>
              <a:t>Cousin to CES students Brantley &amp; Brooklyn Shearer</a:t>
            </a:r>
            <a:endParaRPr/>
          </a:p>
        </p:txBody>
      </p:sp>
      <p:pic>
        <p:nvPicPr>
          <p:cNvPr id="578" name="Google Shape;578;g17ee6d327a3_0_22"/>
          <p:cNvPicPr preferRelativeResize="0"/>
          <p:nvPr/>
        </p:nvPicPr>
        <p:blipFill rotWithShape="1">
          <a:blip r:embed="rId3">
            <a:alphaModFix/>
          </a:blip>
          <a:srcRect b="0" l="0" r="0" t="0"/>
          <a:stretch/>
        </p:blipFill>
        <p:spPr>
          <a:xfrm>
            <a:off x="9802825" y="103275"/>
            <a:ext cx="2389175" cy="3647276"/>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g17ee6d327a3_0_51"/>
          <p:cNvSpPr txBox="1"/>
          <p:nvPr>
            <p:ph type="title"/>
          </p:nvPr>
        </p:nvSpPr>
        <p:spPr>
          <a:xfrm>
            <a:off x="-1688232" y="1729740"/>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Kevin Miller</a:t>
            </a:r>
            <a:endParaRPr sz="8000"/>
          </a:p>
        </p:txBody>
      </p:sp>
      <p:sp>
        <p:nvSpPr>
          <p:cNvPr id="584" name="Google Shape;584;g17ee6d327a3_0_51"/>
          <p:cNvSpPr txBox="1"/>
          <p:nvPr>
            <p:ph idx="1" type="body"/>
          </p:nvPr>
        </p:nvSpPr>
        <p:spPr>
          <a:xfrm>
            <a:off x="0" y="3283465"/>
            <a:ext cx="12192000" cy="3985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SFC (Retired)</a:t>
            </a:r>
            <a:endParaRPr/>
          </a:p>
          <a:p>
            <a:pPr indent="-342900" lvl="0" marL="342900" rtl="0" algn="l">
              <a:lnSpc>
                <a:spcPct val="100000"/>
              </a:lnSpc>
              <a:spcBef>
                <a:spcPts val="640"/>
              </a:spcBef>
              <a:spcAft>
                <a:spcPts val="0"/>
              </a:spcAft>
              <a:buClr>
                <a:schemeClr val="dk1"/>
              </a:buClr>
              <a:buSzPts val="3200"/>
              <a:buFont typeface="Arial"/>
              <a:buChar char="•"/>
            </a:pPr>
            <a:r>
              <a:rPr lang="en-US"/>
              <a:t>21 years of service</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Iraq, Korea, Germany, Bosnia</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served in many capacities in many countries - Infantryman, Gunner, Safety Officer; earned many medals</a:t>
            </a:r>
            <a:endParaRPr/>
          </a:p>
          <a:p>
            <a:pPr indent="-342900" lvl="0" marL="342900" rtl="0" algn="l">
              <a:lnSpc>
                <a:spcPct val="100000"/>
              </a:lnSpc>
              <a:spcBef>
                <a:spcPts val="640"/>
              </a:spcBef>
              <a:spcAft>
                <a:spcPts val="0"/>
              </a:spcAft>
              <a:buClr>
                <a:schemeClr val="dk1"/>
              </a:buClr>
              <a:buSzPts val="3200"/>
              <a:buFont typeface="Arial"/>
              <a:buChar char="•"/>
            </a:pPr>
            <a:r>
              <a:rPr lang="en-US"/>
              <a:t>Grandpa of CES student Finn Walkenshaw</a:t>
            </a:r>
            <a:endParaRPr/>
          </a:p>
        </p:txBody>
      </p:sp>
      <p:pic>
        <p:nvPicPr>
          <p:cNvPr id="585" name="Google Shape;585;g17ee6d327a3_0_51"/>
          <p:cNvPicPr preferRelativeResize="0"/>
          <p:nvPr/>
        </p:nvPicPr>
        <p:blipFill rotWithShape="1">
          <a:blip r:embed="rId3">
            <a:alphaModFix/>
          </a:blip>
          <a:srcRect b="0" l="0" r="0" t="0"/>
          <a:stretch/>
        </p:blipFill>
        <p:spPr>
          <a:xfrm>
            <a:off x="9284573" y="0"/>
            <a:ext cx="2907425" cy="3382200"/>
          </a:xfrm>
          <a:prstGeom prst="rect">
            <a:avLst/>
          </a:prstGeom>
          <a:noFill/>
          <a:ln>
            <a:noFill/>
          </a:ln>
        </p:spPr>
      </p:pic>
      <p:pic>
        <p:nvPicPr>
          <p:cNvPr id="586" name="Google Shape;586;g17ee6d327a3_0_51"/>
          <p:cNvPicPr preferRelativeResize="0"/>
          <p:nvPr/>
        </p:nvPicPr>
        <p:blipFill rotWithShape="1">
          <a:blip r:embed="rId4">
            <a:alphaModFix/>
          </a:blip>
          <a:srcRect b="0" l="0" r="0" t="0"/>
          <a:stretch/>
        </p:blipFill>
        <p:spPr>
          <a:xfrm>
            <a:off x="6528675" y="2031999"/>
            <a:ext cx="3447649" cy="229315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g17ee6d327a3_0_60"/>
          <p:cNvSpPr txBox="1"/>
          <p:nvPr>
            <p:ph type="title"/>
          </p:nvPr>
        </p:nvSpPr>
        <p:spPr>
          <a:xfrm>
            <a:off x="-566057" y="1729740"/>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Zane Westfall</a:t>
            </a:r>
            <a:endParaRPr sz="8000"/>
          </a:p>
        </p:txBody>
      </p:sp>
      <p:sp>
        <p:nvSpPr>
          <p:cNvPr id="592" name="Google Shape;592;g17ee6d327a3_0_60"/>
          <p:cNvSpPr txBox="1"/>
          <p:nvPr>
            <p:ph idx="1" type="body"/>
          </p:nvPr>
        </p:nvSpPr>
        <p:spPr>
          <a:xfrm>
            <a:off x="0" y="3305090"/>
            <a:ext cx="12192000" cy="3985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1 Lt.</a:t>
            </a:r>
            <a:endParaRPr/>
          </a:p>
          <a:p>
            <a:pPr indent="-342900" lvl="0" marL="342900" rtl="0" algn="l">
              <a:lnSpc>
                <a:spcPct val="100000"/>
              </a:lnSpc>
              <a:spcBef>
                <a:spcPts val="640"/>
              </a:spcBef>
              <a:spcAft>
                <a:spcPts val="0"/>
              </a:spcAft>
              <a:buClr>
                <a:schemeClr val="dk1"/>
              </a:buClr>
              <a:buSzPts val="3200"/>
              <a:buFont typeface="Arial"/>
              <a:buChar char="•"/>
            </a:pPr>
            <a:r>
              <a:rPr lang="en-US"/>
              <a:t>8 years of service</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Military Police Officer and commissioned as an Artillery Officer; commanded a platoon on the Paladin &amp; then the HIMARS system</a:t>
            </a:r>
            <a:endParaRPr/>
          </a:p>
          <a:p>
            <a:pPr indent="-342900" lvl="0" marL="342900" rtl="0" algn="l">
              <a:lnSpc>
                <a:spcPct val="100000"/>
              </a:lnSpc>
              <a:spcBef>
                <a:spcPts val="640"/>
              </a:spcBef>
              <a:spcAft>
                <a:spcPts val="0"/>
              </a:spcAft>
              <a:buClr>
                <a:schemeClr val="dk1"/>
              </a:buClr>
              <a:buSzPts val="3200"/>
              <a:buFont typeface="Arial"/>
              <a:buChar char="•"/>
            </a:pPr>
            <a:r>
              <a:rPr lang="en-US"/>
              <a:t>Father to CES students Kaidyn &amp; Macy Westfall</a:t>
            </a:r>
            <a:endParaRPr/>
          </a:p>
        </p:txBody>
      </p:sp>
      <p:pic>
        <p:nvPicPr>
          <p:cNvPr id="593" name="Google Shape;593;g17ee6d327a3_0_60"/>
          <p:cNvPicPr preferRelativeResize="0"/>
          <p:nvPr/>
        </p:nvPicPr>
        <p:blipFill rotWithShape="1">
          <a:blip r:embed="rId3">
            <a:alphaModFix/>
          </a:blip>
          <a:srcRect b="0" l="0" r="0" t="0"/>
          <a:stretch/>
        </p:blipFill>
        <p:spPr>
          <a:xfrm>
            <a:off x="8511200" y="-2"/>
            <a:ext cx="3680800" cy="4347101"/>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g17ee6d327a3_0_67"/>
          <p:cNvSpPr txBox="1"/>
          <p:nvPr>
            <p:ph type="title"/>
          </p:nvPr>
        </p:nvSpPr>
        <p:spPr>
          <a:xfrm>
            <a:off x="633548" y="1747155"/>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John DePee</a:t>
            </a:r>
            <a:endParaRPr sz="8000"/>
          </a:p>
        </p:txBody>
      </p:sp>
      <p:sp>
        <p:nvSpPr>
          <p:cNvPr id="599" name="Google Shape;599;g17ee6d327a3_0_67"/>
          <p:cNvSpPr txBox="1"/>
          <p:nvPr>
            <p:ph idx="1" type="body"/>
          </p:nvPr>
        </p:nvSpPr>
        <p:spPr>
          <a:xfrm>
            <a:off x="195993" y="3329758"/>
            <a:ext cx="11847900" cy="43953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E-5</a:t>
            </a:r>
            <a:endParaRPr/>
          </a:p>
          <a:p>
            <a:pPr indent="-342900" lvl="0" marL="342900" rtl="0" algn="l">
              <a:lnSpc>
                <a:spcPct val="100000"/>
              </a:lnSpc>
              <a:spcBef>
                <a:spcPts val="0"/>
              </a:spcBef>
              <a:spcAft>
                <a:spcPts val="0"/>
              </a:spcAft>
              <a:buClr>
                <a:schemeClr val="dk1"/>
              </a:buClr>
              <a:buSzPts val="3200"/>
              <a:buFont typeface="Arial"/>
              <a:buChar char="•"/>
            </a:pPr>
            <a:r>
              <a:rPr lang="en-US"/>
              <a:t>3 years of service </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Vietnam (1970-1971), Japan (1970)</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Worked on Army helicopters &amp; aircraft; specialized in prop &amp; tail rotors</a:t>
            </a:r>
            <a:endParaRPr/>
          </a:p>
          <a:p>
            <a:pPr indent="-342900" lvl="0" marL="342900" rtl="0" algn="l">
              <a:lnSpc>
                <a:spcPct val="100000"/>
              </a:lnSpc>
              <a:spcBef>
                <a:spcPts val="640"/>
              </a:spcBef>
              <a:spcAft>
                <a:spcPts val="0"/>
              </a:spcAft>
              <a:buClr>
                <a:schemeClr val="dk1"/>
              </a:buClr>
              <a:buSzPts val="3200"/>
              <a:buFont typeface="Arial"/>
              <a:buChar char="•"/>
            </a:pPr>
            <a:r>
              <a:rPr lang="en-US"/>
              <a:t>Grandfather of CES student Joseph Morrison</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g17ee6d327a3_0_72"/>
          <p:cNvSpPr txBox="1"/>
          <p:nvPr>
            <p:ph type="title"/>
          </p:nvPr>
        </p:nvSpPr>
        <p:spPr>
          <a:xfrm>
            <a:off x="633548" y="1747155"/>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John Edward Estes</a:t>
            </a:r>
            <a:endParaRPr sz="8000"/>
          </a:p>
        </p:txBody>
      </p:sp>
      <p:sp>
        <p:nvSpPr>
          <p:cNvPr id="605" name="Google Shape;605;g17ee6d327a3_0_72"/>
          <p:cNvSpPr txBox="1"/>
          <p:nvPr>
            <p:ph idx="1" type="body"/>
          </p:nvPr>
        </p:nvSpPr>
        <p:spPr>
          <a:xfrm>
            <a:off x="195993" y="3329758"/>
            <a:ext cx="11847900" cy="43953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Sergeant</a:t>
            </a:r>
            <a:endParaRPr/>
          </a:p>
          <a:p>
            <a:pPr indent="-342900" lvl="0" marL="342900" rtl="0" algn="l">
              <a:lnSpc>
                <a:spcPct val="100000"/>
              </a:lnSpc>
              <a:spcBef>
                <a:spcPts val="0"/>
              </a:spcBef>
              <a:spcAft>
                <a:spcPts val="0"/>
              </a:spcAft>
              <a:buClr>
                <a:schemeClr val="dk1"/>
              </a:buClr>
              <a:buSzPts val="3200"/>
              <a:buFont typeface="Arial"/>
              <a:buChar char="•"/>
            </a:pPr>
            <a:r>
              <a:rPr lang="en-US"/>
              <a:t>4 years of service </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Vietnam, Japan</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Stationed in Okinawa, Japan - when the plane stopped to refuel, he was picked to go to Vietnam</a:t>
            </a:r>
            <a:endParaRPr/>
          </a:p>
          <a:p>
            <a:pPr indent="-342900" lvl="0" marL="342900" rtl="0" algn="l">
              <a:lnSpc>
                <a:spcPct val="100000"/>
              </a:lnSpc>
              <a:spcBef>
                <a:spcPts val="640"/>
              </a:spcBef>
              <a:spcAft>
                <a:spcPts val="0"/>
              </a:spcAft>
              <a:buClr>
                <a:schemeClr val="dk1"/>
              </a:buClr>
              <a:buSzPts val="3200"/>
              <a:buFont typeface="Arial"/>
              <a:buChar char="•"/>
            </a:pPr>
            <a:r>
              <a:rPr lang="en-US"/>
              <a:t>Grandfather of CHS student Avriella Estes</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g17ee6d327a3_0_77"/>
          <p:cNvSpPr txBox="1"/>
          <p:nvPr>
            <p:ph type="title"/>
          </p:nvPr>
        </p:nvSpPr>
        <p:spPr>
          <a:xfrm>
            <a:off x="633548" y="1747155"/>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Monroe Kirchhoff</a:t>
            </a:r>
            <a:endParaRPr sz="8000"/>
          </a:p>
        </p:txBody>
      </p:sp>
      <p:sp>
        <p:nvSpPr>
          <p:cNvPr id="611" name="Google Shape;611;g17ee6d327a3_0_77"/>
          <p:cNvSpPr txBox="1"/>
          <p:nvPr>
            <p:ph idx="1" type="body"/>
          </p:nvPr>
        </p:nvSpPr>
        <p:spPr>
          <a:xfrm>
            <a:off x="195993" y="3556908"/>
            <a:ext cx="11847900" cy="43953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Sgt</a:t>
            </a:r>
            <a:endParaRPr/>
          </a:p>
          <a:p>
            <a:pPr indent="-342900" lvl="0" marL="342900" rtl="0" algn="l">
              <a:lnSpc>
                <a:spcPct val="100000"/>
              </a:lnSpc>
              <a:spcBef>
                <a:spcPts val="0"/>
              </a:spcBef>
              <a:spcAft>
                <a:spcPts val="0"/>
              </a:spcAft>
              <a:buClr>
                <a:schemeClr val="dk1"/>
              </a:buClr>
              <a:buSzPts val="3200"/>
              <a:buFont typeface="Arial"/>
              <a:buChar char="•"/>
            </a:pPr>
            <a:r>
              <a:rPr lang="en-US"/>
              <a:t>Deployments:  Germany</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Drafted into World War II in Germany</a:t>
            </a:r>
            <a:endParaRPr/>
          </a:p>
          <a:p>
            <a:pPr indent="-342900" lvl="0" marL="342900" rtl="0" algn="l">
              <a:lnSpc>
                <a:spcPct val="100000"/>
              </a:lnSpc>
              <a:spcBef>
                <a:spcPts val="640"/>
              </a:spcBef>
              <a:spcAft>
                <a:spcPts val="0"/>
              </a:spcAft>
              <a:buClr>
                <a:schemeClr val="dk1"/>
              </a:buClr>
              <a:buSzPts val="3200"/>
              <a:buFont typeface="Arial"/>
              <a:buChar char="•"/>
            </a:pPr>
            <a:r>
              <a:rPr lang="en-US"/>
              <a:t>Great-grandfather of CHS student Ben Kirchhoff and CES student Luella Kirchhoff</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g17c5f6c5c84_0_0"/>
          <p:cNvSpPr txBox="1"/>
          <p:nvPr>
            <p:ph type="title"/>
          </p:nvPr>
        </p:nvSpPr>
        <p:spPr>
          <a:xfrm>
            <a:off x="-803857" y="1837815"/>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Steven Anderson</a:t>
            </a:r>
            <a:endParaRPr sz="8000"/>
          </a:p>
        </p:txBody>
      </p:sp>
      <p:sp>
        <p:nvSpPr>
          <p:cNvPr id="617" name="Google Shape;617;g17c5f6c5c84_0_0"/>
          <p:cNvSpPr txBox="1"/>
          <p:nvPr>
            <p:ph idx="1" type="body"/>
          </p:nvPr>
        </p:nvSpPr>
        <p:spPr>
          <a:xfrm>
            <a:off x="0" y="3067315"/>
            <a:ext cx="12192000" cy="3985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Colonel, USAF</a:t>
            </a:r>
            <a:endParaRPr/>
          </a:p>
          <a:p>
            <a:pPr indent="-342900" lvl="0" marL="342900" rtl="0" algn="l">
              <a:lnSpc>
                <a:spcPct val="100000"/>
              </a:lnSpc>
              <a:spcBef>
                <a:spcPts val="640"/>
              </a:spcBef>
              <a:spcAft>
                <a:spcPts val="0"/>
              </a:spcAft>
              <a:buClr>
                <a:schemeClr val="dk1"/>
              </a:buClr>
              <a:buSzPts val="3200"/>
              <a:buFont typeface="Arial"/>
              <a:buChar char="•"/>
            </a:pPr>
            <a:r>
              <a:rPr lang="en-US"/>
              <a:t>29 years of service</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Operations </a:t>
            </a:r>
            <a:r>
              <a:rPr lang="en-US"/>
              <a:t>Northern Watch, Southern Watch, Iraqi Freedom, Enduring Freedom</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Commander of the 688th Cyberspace Wing, TX (final duty before retiring) after many other assignments</a:t>
            </a:r>
            <a:endParaRPr/>
          </a:p>
          <a:p>
            <a:pPr indent="-342900" lvl="0" marL="342900" rtl="0" algn="l">
              <a:lnSpc>
                <a:spcPct val="100000"/>
              </a:lnSpc>
              <a:spcBef>
                <a:spcPts val="640"/>
              </a:spcBef>
              <a:spcAft>
                <a:spcPts val="0"/>
              </a:spcAft>
              <a:buClr>
                <a:schemeClr val="dk1"/>
              </a:buClr>
              <a:buSzPts val="3200"/>
              <a:buFont typeface="Arial"/>
              <a:buChar char="•"/>
            </a:pPr>
            <a:r>
              <a:rPr lang="en-US"/>
              <a:t>Great Uncle to CES student Bennett Werths</a:t>
            </a:r>
            <a:endParaRPr/>
          </a:p>
        </p:txBody>
      </p:sp>
      <p:pic>
        <p:nvPicPr>
          <p:cNvPr id="618" name="Google Shape;618;g17c5f6c5c84_0_0"/>
          <p:cNvPicPr preferRelativeResize="0"/>
          <p:nvPr/>
        </p:nvPicPr>
        <p:blipFill rotWithShape="1">
          <a:blip r:embed="rId3">
            <a:alphaModFix/>
          </a:blip>
          <a:srcRect b="0" l="0" r="0" t="0"/>
          <a:stretch/>
        </p:blipFill>
        <p:spPr>
          <a:xfrm>
            <a:off x="9120953" y="172928"/>
            <a:ext cx="2962950" cy="3712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0"/>
          <p:cNvSpPr txBox="1"/>
          <p:nvPr>
            <p:ph type="title"/>
          </p:nvPr>
        </p:nvSpPr>
        <p:spPr>
          <a:xfrm>
            <a:off x="609600" y="1900237"/>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Ben Bronkema</a:t>
            </a:r>
            <a:br>
              <a:rPr lang="en-US" sz="8000"/>
            </a:br>
            <a:r>
              <a:rPr lang="en-US"/>
              <a:t>Army - Major</a:t>
            </a:r>
            <a:endParaRPr/>
          </a:p>
        </p:txBody>
      </p:sp>
      <p:sp>
        <p:nvSpPr>
          <p:cNvPr id="131" name="Google Shape;131;p10"/>
          <p:cNvSpPr txBox="1"/>
          <p:nvPr>
            <p:ph idx="1" type="body"/>
          </p:nvPr>
        </p:nvSpPr>
        <p:spPr>
          <a:xfrm>
            <a:off x="0" y="3733800"/>
            <a:ext cx="12192000" cy="3124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Years of service: 17</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4 deployments to Afghanistan</a:t>
            </a:r>
            <a:endParaRPr/>
          </a:p>
          <a:p>
            <a:pPr indent="-342900" lvl="0" marL="342900" rtl="0" algn="l">
              <a:lnSpc>
                <a:spcPct val="100000"/>
              </a:lnSpc>
              <a:spcBef>
                <a:spcPts val="640"/>
              </a:spcBef>
              <a:spcAft>
                <a:spcPts val="0"/>
              </a:spcAft>
              <a:buClr>
                <a:schemeClr val="dk1"/>
              </a:buClr>
              <a:buSzPts val="3200"/>
              <a:buFont typeface="Arial"/>
              <a:buChar char="•"/>
            </a:pPr>
            <a:r>
              <a:rPr lang="en-US"/>
              <a:t>Related to CHS students Karli and Micah Neal and CES student Gaige Neal</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g2959a5a46f5_0_0"/>
          <p:cNvSpPr txBox="1"/>
          <p:nvPr>
            <p:ph type="title"/>
          </p:nvPr>
        </p:nvSpPr>
        <p:spPr>
          <a:xfrm>
            <a:off x="-803857" y="1837815"/>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Kenton Mueller</a:t>
            </a:r>
            <a:endParaRPr sz="8000"/>
          </a:p>
        </p:txBody>
      </p:sp>
      <p:sp>
        <p:nvSpPr>
          <p:cNvPr id="624" name="Google Shape;624;g2959a5a46f5_0_0"/>
          <p:cNvSpPr txBox="1"/>
          <p:nvPr>
            <p:ph idx="1" type="body"/>
          </p:nvPr>
        </p:nvSpPr>
        <p:spPr>
          <a:xfrm>
            <a:off x="0" y="3067315"/>
            <a:ext cx="12192000" cy="3985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Staff Sergeant, USAF</a:t>
            </a:r>
            <a:endParaRPr/>
          </a:p>
          <a:p>
            <a:pPr indent="-342900" lvl="0" marL="342900" rtl="0" algn="l">
              <a:lnSpc>
                <a:spcPct val="100000"/>
              </a:lnSpc>
              <a:spcBef>
                <a:spcPts val="640"/>
              </a:spcBef>
              <a:spcAft>
                <a:spcPts val="0"/>
              </a:spcAft>
              <a:buClr>
                <a:schemeClr val="dk1"/>
              </a:buClr>
              <a:buSzPts val="3200"/>
              <a:buFont typeface="Arial"/>
              <a:buChar char="•"/>
            </a:pPr>
            <a:r>
              <a:rPr lang="en-US"/>
              <a:t>5 years of service, 1972-1977</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Germany</a:t>
            </a:r>
            <a:endParaRPr b="1"/>
          </a:p>
          <a:p>
            <a:pPr indent="-342900" lvl="0" marL="342900" rtl="0" algn="l">
              <a:lnSpc>
                <a:spcPct val="100000"/>
              </a:lnSpc>
              <a:spcBef>
                <a:spcPts val="640"/>
              </a:spcBef>
              <a:spcAft>
                <a:spcPts val="0"/>
              </a:spcAft>
              <a:buClr>
                <a:schemeClr val="dk1"/>
              </a:buClr>
              <a:buSzPts val="3200"/>
              <a:buFont typeface="Arial"/>
              <a:buChar char="•"/>
            </a:pPr>
            <a:r>
              <a:rPr lang="en-US"/>
              <a:t>Military service: He joined the Air Force after attending college. He was honorably discharged on May 16, 1977</a:t>
            </a:r>
            <a:endParaRPr/>
          </a:p>
          <a:p>
            <a:pPr indent="-342900" lvl="0" marL="342900" rtl="0" algn="l">
              <a:lnSpc>
                <a:spcPct val="100000"/>
              </a:lnSpc>
              <a:spcBef>
                <a:spcPts val="640"/>
              </a:spcBef>
              <a:spcAft>
                <a:spcPts val="0"/>
              </a:spcAft>
              <a:buClr>
                <a:schemeClr val="dk1"/>
              </a:buClr>
              <a:buSzPts val="3200"/>
              <a:buFont typeface="Arial"/>
              <a:buChar char="•"/>
            </a:pPr>
            <a:r>
              <a:rPr lang="en-US"/>
              <a:t>Grandfather to CES &amp; CHS students Ayla and Ashton Wilt</a:t>
            </a:r>
            <a:endParaRPr/>
          </a:p>
        </p:txBody>
      </p:sp>
      <p:pic>
        <p:nvPicPr>
          <p:cNvPr id="625" name="Google Shape;625;g2959a5a46f5_0_0"/>
          <p:cNvPicPr preferRelativeResize="0"/>
          <p:nvPr/>
        </p:nvPicPr>
        <p:blipFill>
          <a:blip r:embed="rId3">
            <a:alphaModFix/>
          </a:blip>
          <a:stretch>
            <a:fillRect/>
          </a:stretch>
        </p:blipFill>
        <p:spPr>
          <a:xfrm>
            <a:off x="8531556" y="265800"/>
            <a:ext cx="3171788" cy="3985198"/>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g18296e82e54_0_0"/>
          <p:cNvSpPr txBox="1"/>
          <p:nvPr>
            <p:ph type="title"/>
          </p:nvPr>
        </p:nvSpPr>
        <p:spPr>
          <a:xfrm>
            <a:off x="609598" y="1574205"/>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Jacob Borgstadt</a:t>
            </a:r>
            <a:endParaRPr sz="8000"/>
          </a:p>
        </p:txBody>
      </p:sp>
      <p:sp>
        <p:nvSpPr>
          <p:cNvPr id="631" name="Google Shape;631;g18296e82e54_0_0"/>
          <p:cNvSpPr txBox="1"/>
          <p:nvPr>
            <p:ph idx="1" type="body"/>
          </p:nvPr>
        </p:nvSpPr>
        <p:spPr>
          <a:xfrm>
            <a:off x="172043" y="2579858"/>
            <a:ext cx="11847900" cy="43953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SFC</a:t>
            </a:r>
            <a:endParaRPr/>
          </a:p>
          <a:p>
            <a:pPr indent="-342900" lvl="0" marL="342900" rtl="0" algn="l">
              <a:lnSpc>
                <a:spcPct val="100000"/>
              </a:lnSpc>
              <a:spcBef>
                <a:spcPts val="0"/>
              </a:spcBef>
              <a:spcAft>
                <a:spcPts val="0"/>
              </a:spcAft>
              <a:buClr>
                <a:schemeClr val="dk1"/>
              </a:buClr>
              <a:buSzPts val="3200"/>
              <a:buFont typeface="Arial"/>
              <a:buChar char="•"/>
            </a:pPr>
            <a:r>
              <a:rPr lang="en-US"/>
              <a:t>17 years of service </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OEF (2013-2014) Afghanistan; OIR (2018-2019) Iraq</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Worked at various bases on Apache &amp; Blackhawk helicopter repairs; currently serving as Platoon Sergeant with Rco 1-135th Assault Helicopter Battalion</a:t>
            </a:r>
            <a:endParaRPr/>
          </a:p>
          <a:p>
            <a:pPr indent="-342900" lvl="0" marL="342900" rtl="0" algn="l">
              <a:lnSpc>
                <a:spcPct val="100000"/>
              </a:lnSpc>
              <a:spcBef>
                <a:spcPts val="640"/>
              </a:spcBef>
              <a:spcAft>
                <a:spcPts val="0"/>
              </a:spcAft>
              <a:buClr>
                <a:schemeClr val="dk1"/>
              </a:buClr>
              <a:buSzPts val="3200"/>
              <a:buFont typeface="Arial"/>
              <a:buChar char="•"/>
            </a:pPr>
            <a:r>
              <a:rPr lang="en-US"/>
              <a:t>Father to CHS/CES students Hallie &amp; Lincoln Borgstadt</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g2959a5a46f5_0_8"/>
          <p:cNvSpPr txBox="1"/>
          <p:nvPr>
            <p:ph type="title"/>
          </p:nvPr>
        </p:nvSpPr>
        <p:spPr>
          <a:xfrm>
            <a:off x="-803857" y="1837815"/>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Blake Meineka</a:t>
            </a:r>
            <a:endParaRPr sz="8000"/>
          </a:p>
        </p:txBody>
      </p:sp>
      <p:sp>
        <p:nvSpPr>
          <p:cNvPr id="637" name="Google Shape;637;g2959a5a46f5_0_8"/>
          <p:cNvSpPr txBox="1"/>
          <p:nvPr>
            <p:ph idx="1" type="body"/>
          </p:nvPr>
        </p:nvSpPr>
        <p:spPr>
          <a:xfrm>
            <a:off x="0" y="3067315"/>
            <a:ext cx="12192000" cy="3985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Sergeant</a:t>
            </a:r>
            <a:endParaRPr/>
          </a:p>
          <a:p>
            <a:pPr indent="-342900" lvl="0" marL="342900" rtl="0" algn="l">
              <a:lnSpc>
                <a:spcPct val="100000"/>
              </a:lnSpc>
              <a:spcBef>
                <a:spcPts val="640"/>
              </a:spcBef>
              <a:spcAft>
                <a:spcPts val="0"/>
              </a:spcAft>
              <a:buClr>
                <a:schemeClr val="dk1"/>
              </a:buClr>
              <a:buSzPts val="3200"/>
              <a:buFont typeface="Arial"/>
              <a:buChar char="•"/>
            </a:pPr>
            <a:r>
              <a:rPr lang="en-US"/>
              <a:t>9 years of service</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2021-22 </a:t>
            </a:r>
            <a:r>
              <a:rPr lang="en-US"/>
              <a:t>deployed to Arizona/Mexico border</a:t>
            </a:r>
            <a:endParaRPr b="1"/>
          </a:p>
          <a:p>
            <a:pPr indent="-342900" lvl="0" marL="342900" rtl="0" algn="l">
              <a:lnSpc>
                <a:spcPct val="100000"/>
              </a:lnSpc>
              <a:spcBef>
                <a:spcPts val="640"/>
              </a:spcBef>
              <a:spcAft>
                <a:spcPts val="0"/>
              </a:spcAft>
              <a:buClr>
                <a:schemeClr val="dk1"/>
              </a:buClr>
              <a:buSzPts val="3200"/>
              <a:buFont typeface="Arial"/>
              <a:buChar char="•"/>
            </a:pPr>
            <a:r>
              <a:rPr lang="en-US"/>
              <a:t>Military service: Training at Fort Leonard Wood &amp; Fort Lee, currently a diesel mechanic with the KS Army Nat’l Guard</a:t>
            </a:r>
            <a:endParaRPr/>
          </a:p>
          <a:p>
            <a:pPr indent="-342900" lvl="0" marL="342900" rtl="0" algn="l">
              <a:lnSpc>
                <a:spcPct val="100000"/>
              </a:lnSpc>
              <a:spcBef>
                <a:spcPts val="640"/>
              </a:spcBef>
              <a:spcAft>
                <a:spcPts val="0"/>
              </a:spcAft>
              <a:buClr>
                <a:schemeClr val="dk1"/>
              </a:buClr>
              <a:buSzPts val="3200"/>
              <a:buFont typeface="Arial"/>
              <a:buChar char="•"/>
            </a:pPr>
            <a:r>
              <a:rPr lang="en-US"/>
              <a:t>Uncle to CES students Brantley &amp; Brooklyn Shearer and Mason Howard</a:t>
            </a:r>
            <a:endParaRPr/>
          </a:p>
        </p:txBody>
      </p:sp>
      <p:pic>
        <p:nvPicPr>
          <p:cNvPr id="638" name="Google Shape;638;g2959a5a46f5_0_8"/>
          <p:cNvPicPr preferRelativeResize="0"/>
          <p:nvPr/>
        </p:nvPicPr>
        <p:blipFill>
          <a:blip r:embed="rId3">
            <a:alphaModFix/>
          </a:blip>
          <a:stretch>
            <a:fillRect/>
          </a:stretch>
        </p:blipFill>
        <p:spPr>
          <a:xfrm>
            <a:off x="9217850" y="0"/>
            <a:ext cx="2778550" cy="4235426"/>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g2959a5a46f5_0_15"/>
          <p:cNvSpPr txBox="1"/>
          <p:nvPr>
            <p:ph type="title"/>
          </p:nvPr>
        </p:nvSpPr>
        <p:spPr>
          <a:xfrm>
            <a:off x="0" y="1830825"/>
            <a:ext cx="93363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Wilmer Ziegelbein</a:t>
            </a:r>
            <a:endParaRPr sz="8000"/>
          </a:p>
        </p:txBody>
      </p:sp>
      <p:sp>
        <p:nvSpPr>
          <p:cNvPr id="644" name="Google Shape;644;g2959a5a46f5_0_15"/>
          <p:cNvSpPr txBox="1"/>
          <p:nvPr>
            <p:ph idx="1" type="body"/>
          </p:nvPr>
        </p:nvSpPr>
        <p:spPr>
          <a:xfrm>
            <a:off x="196000" y="3810000"/>
            <a:ext cx="11847900" cy="4142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Corporal</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Drafted into the US Army in 1952. Trained at Fort Leonard Wood and was stationed there until he left the service in 1954.</a:t>
            </a:r>
            <a:endParaRPr/>
          </a:p>
          <a:p>
            <a:pPr indent="-342900" lvl="0" marL="342900" rtl="0" algn="l">
              <a:lnSpc>
                <a:spcPct val="100000"/>
              </a:lnSpc>
              <a:spcBef>
                <a:spcPts val="640"/>
              </a:spcBef>
              <a:spcAft>
                <a:spcPts val="0"/>
              </a:spcAft>
              <a:buClr>
                <a:schemeClr val="dk1"/>
              </a:buClr>
              <a:buSzPts val="3200"/>
              <a:buFont typeface="Arial"/>
              <a:buChar char="•"/>
            </a:pPr>
            <a:r>
              <a:rPr lang="en-US"/>
              <a:t>Grandfather of CES student Wyatt Sherman </a:t>
            </a:r>
            <a:endParaRPr/>
          </a:p>
        </p:txBody>
      </p:sp>
      <p:pic>
        <p:nvPicPr>
          <p:cNvPr id="645" name="Google Shape;645;g2959a5a46f5_0_15"/>
          <p:cNvPicPr preferRelativeResize="0"/>
          <p:nvPr/>
        </p:nvPicPr>
        <p:blipFill>
          <a:blip r:embed="rId3">
            <a:alphaModFix/>
          </a:blip>
          <a:stretch>
            <a:fillRect/>
          </a:stretch>
        </p:blipFill>
        <p:spPr>
          <a:xfrm>
            <a:off x="9032650" y="0"/>
            <a:ext cx="3159348" cy="42124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g2959a5a46f5_0_20"/>
          <p:cNvSpPr txBox="1"/>
          <p:nvPr>
            <p:ph type="title"/>
          </p:nvPr>
        </p:nvSpPr>
        <p:spPr>
          <a:xfrm>
            <a:off x="633548" y="1747155"/>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William Crowell</a:t>
            </a:r>
            <a:endParaRPr sz="8000"/>
          </a:p>
        </p:txBody>
      </p:sp>
      <p:sp>
        <p:nvSpPr>
          <p:cNvPr id="651" name="Google Shape;651;g2959a5a46f5_0_20"/>
          <p:cNvSpPr txBox="1"/>
          <p:nvPr>
            <p:ph idx="1" type="body"/>
          </p:nvPr>
        </p:nvSpPr>
        <p:spPr>
          <a:xfrm>
            <a:off x="195993" y="3556908"/>
            <a:ext cx="11847900" cy="43953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Sgt</a:t>
            </a:r>
            <a:endParaRPr/>
          </a:p>
          <a:p>
            <a:pPr indent="-431800" lvl="0" marL="400050" rtl="0" algn="l">
              <a:spcBef>
                <a:spcPts val="640"/>
              </a:spcBef>
              <a:spcAft>
                <a:spcPts val="0"/>
              </a:spcAft>
              <a:buSzPts val="3200"/>
              <a:buChar char="•"/>
            </a:pPr>
            <a:r>
              <a:rPr lang="en-US"/>
              <a:t>Years of service:  10</a:t>
            </a:r>
            <a:r>
              <a:rPr lang="en-US"/>
              <a:t> </a:t>
            </a:r>
            <a:endParaRPr/>
          </a:p>
          <a:p>
            <a:pPr indent="-342900" lvl="0" marL="342900" rtl="0" algn="l">
              <a:lnSpc>
                <a:spcPct val="100000"/>
              </a:lnSpc>
              <a:spcBef>
                <a:spcPts val="0"/>
              </a:spcBef>
              <a:spcAft>
                <a:spcPts val="0"/>
              </a:spcAft>
              <a:buClr>
                <a:schemeClr val="dk1"/>
              </a:buClr>
              <a:buSzPts val="3200"/>
              <a:buFont typeface="Arial"/>
              <a:buChar char="•"/>
            </a:pPr>
            <a:r>
              <a:rPr lang="en-US"/>
              <a:t>Deployments:  2 years deployed during Operation Iraqi Freedom and 1 year deployed during Operation New Dawn</a:t>
            </a:r>
            <a:endParaRPr/>
          </a:p>
          <a:p>
            <a:pPr indent="-342900" lvl="0" marL="342900" rtl="0" algn="l">
              <a:lnSpc>
                <a:spcPct val="100000"/>
              </a:lnSpc>
              <a:spcBef>
                <a:spcPts val="640"/>
              </a:spcBef>
              <a:spcAft>
                <a:spcPts val="0"/>
              </a:spcAft>
              <a:buClr>
                <a:schemeClr val="dk1"/>
              </a:buClr>
              <a:buSzPts val="3200"/>
              <a:buFont typeface="Arial"/>
              <a:buChar char="•"/>
            </a:pPr>
            <a:r>
              <a:rPr lang="en-US"/>
              <a:t>Father to CES student Alyssa Cook</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g25e6eec2bf6_0_0"/>
          <p:cNvSpPr txBox="1"/>
          <p:nvPr>
            <p:ph type="title"/>
          </p:nvPr>
        </p:nvSpPr>
        <p:spPr>
          <a:xfrm>
            <a:off x="-803857" y="1837815"/>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Richard Fricke</a:t>
            </a:r>
            <a:endParaRPr sz="8000"/>
          </a:p>
        </p:txBody>
      </p:sp>
      <p:sp>
        <p:nvSpPr>
          <p:cNvPr id="657" name="Google Shape;657;g25e6eec2bf6_0_0"/>
          <p:cNvSpPr txBox="1"/>
          <p:nvPr>
            <p:ph idx="1" type="body"/>
          </p:nvPr>
        </p:nvSpPr>
        <p:spPr>
          <a:xfrm>
            <a:off x="0" y="3067315"/>
            <a:ext cx="12192000" cy="3985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Rank: SP4 E-4</a:t>
            </a:r>
            <a:endParaRPr/>
          </a:p>
          <a:p>
            <a:pPr indent="-342900" lvl="0" marL="342900" rtl="0" algn="l">
              <a:lnSpc>
                <a:spcPct val="100000"/>
              </a:lnSpc>
              <a:spcBef>
                <a:spcPts val="640"/>
              </a:spcBef>
              <a:spcAft>
                <a:spcPts val="0"/>
              </a:spcAft>
              <a:buClr>
                <a:schemeClr val="dk1"/>
              </a:buClr>
              <a:buSzPts val="3200"/>
              <a:buFont typeface="Arial"/>
              <a:buChar char="•"/>
            </a:pPr>
            <a:r>
              <a:rPr lang="en-US"/>
              <a:t>Years of service:  1969-1975</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Vietnam</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Served in Vietnam, then returned to Fort Riley, KS. Served with B Co. Bn 10th 1st Infantry Div; recipient of many medals (Nat’l Defense Service Medal, Air Medal, etc.)</a:t>
            </a:r>
            <a:endParaRPr/>
          </a:p>
          <a:p>
            <a:pPr indent="-342900" lvl="0" marL="342900" rtl="0" algn="l">
              <a:lnSpc>
                <a:spcPct val="100000"/>
              </a:lnSpc>
              <a:spcBef>
                <a:spcPts val="640"/>
              </a:spcBef>
              <a:spcAft>
                <a:spcPts val="0"/>
              </a:spcAft>
              <a:buClr>
                <a:schemeClr val="dk1"/>
              </a:buClr>
              <a:buSzPts val="3200"/>
              <a:buFont typeface="Arial"/>
              <a:buChar char="•"/>
            </a:pPr>
            <a:r>
              <a:rPr lang="en-US"/>
              <a:t>Grandpa to CES teacher Hannah Bargfrede</a:t>
            </a:r>
            <a:endParaRPr/>
          </a:p>
        </p:txBody>
      </p:sp>
      <p:pic>
        <p:nvPicPr>
          <p:cNvPr id="658" name="Google Shape;658;g25e6eec2bf6_0_0"/>
          <p:cNvPicPr preferRelativeResize="0"/>
          <p:nvPr/>
        </p:nvPicPr>
        <p:blipFill>
          <a:blip r:embed="rId3">
            <a:alphaModFix/>
          </a:blip>
          <a:stretch>
            <a:fillRect/>
          </a:stretch>
        </p:blipFill>
        <p:spPr>
          <a:xfrm>
            <a:off x="8740400" y="81175"/>
            <a:ext cx="3136400" cy="4540199"/>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pic>
        <p:nvPicPr>
          <p:cNvPr id="663" name="Google Shape;663;p103"/>
          <p:cNvPicPr preferRelativeResize="0"/>
          <p:nvPr/>
        </p:nvPicPr>
        <p:blipFill rotWithShape="1">
          <a:blip r:embed="rId3">
            <a:alphaModFix/>
          </a:blip>
          <a:srcRect b="0" l="0" r="0" t="0"/>
          <a:stretch/>
        </p:blipFill>
        <p:spPr>
          <a:xfrm>
            <a:off x="0" y="0"/>
            <a:ext cx="12192000" cy="71018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1"/>
          <p:cNvSpPr txBox="1"/>
          <p:nvPr>
            <p:ph type="title"/>
          </p:nvPr>
        </p:nvSpPr>
        <p:spPr>
          <a:xfrm>
            <a:off x="609600" y="1887537"/>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8000"/>
              <a:t>Shane Bryan</a:t>
            </a:r>
            <a:br>
              <a:rPr lang="en-US" sz="8000"/>
            </a:br>
            <a:r>
              <a:rPr lang="en-US"/>
              <a:t> Marine Corps, Cpl</a:t>
            </a:r>
            <a:endParaRPr/>
          </a:p>
        </p:txBody>
      </p:sp>
      <p:sp>
        <p:nvSpPr>
          <p:cNvPr id="137" name="Google Shape;137;p11"/>
          <p:cNvSpPr txBox="1"/>
          <p:nvPr>
            <p:ph idx="1" type="body"/>
          </p:nvPr>
        </p:nvSpPr>
        <p:spPr>
          <a:xfrm>
            <a:off x="0" y="3810000"/>
            <a:ext cx="11582400" cy="30480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lang="en-US"/>
              <a:t>Years of service: 4 years, 9 months</a:t>
            </a:r>
            <a:endParaRPr/>
          </a:p>
          <a:p>
            <a:pPr indent="-342900" lvl="0" marL="342900" rtl="0" algn="l">
              <a:lnSpc>
                <a:spcPct val="100000"/>
              </a:lnSpc>
              <a:spcBef>
                <a:spcPts val="640"/>
              </a:spcBef>
              <a:spcAft>
                <a:spcPts val="0"/>
              </a:spcAft>
              <a:buClr>
                <a:schemeClr val="dk1"/>
              </a:buClr>
              <a:buSzPts val="3200"/>
              <a:buFont typeface="Arial"/>
              <a:buChar char="•"/>
            </a:pPr>
            <a:r>
              <a:rPr lang="en-US"/>
              <a:t>Deployments: Japan, China, South Korea</a:t>
            </a:r>
            <a:endParaRPr/>
          </a:p>
          <a:p>
            <a:pPr indent="-342900" lvl="0" marL="342900" rtl="0" algn="l">
              <a:lnSpc>
                <a:spcPct val="100000"/>
              </a:lnSpc>
              <a:spcBef>
                <a:spcPts val="640"/>
              </a:spcBef>
              <a:spcAft>
                <a:spcPts val="0"/>
              </a:spcAft>
              <a:buClr>
                <a:schemeClr val="dk1"/>
              </a:buClr>
              <a:buSzPts val="3200"/>
              <a:buFont typeface="Arial"/>
              <a:buChar char="•"/>
            </a:pPr>
            <a:r>
              <a:rPr lang="en-US"/>
              <a:t>Military service: 0341 Infantry</a:t>
            </a:r>
            <a:endParaRPr/>
          </a:p>
          <a:p>
            <a:pPr indent="-342900" lvl="0" marL="342900" rtl="0" algn="l">
              <a:lnSpc>
                <a:spcPct val="100000"/>
              </a:lnSpc>
              <a:spcBef>
                <a:spcPts val="640"/>
              </a:spcBef>
              <a:spcAft>
                <a:spcPts val="0"/>
              </a:spcAft>
              <a:buClr>
                <a:schemeClr val="dk1"/>
              </a:buClr>
              <a:buSzPts val="3200"/>
              <a:buFont typeface="Arial"/>
              <a:buChar char="•"/>
            </a:pPr>
            <a:r>
              <a:rPr lang="en-US"/>
              <a:t>Uncle of Nichole and Cheyenne Estes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2017-10-31T13:56:02Z</dcterms:created>
  <dc:creator>Carter Warren</dc:creator>
</cp:coreProperties>
</file>